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9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78" r:id="rId5"/>
    <p:sldMasterId id="2147483681" r:id="rId6"/>
    <p:sldMasterId id="2147483664" r:id="rId7"/>
    <p:sldMasterId id="2147483648" r:id="rId8"/>
    <p:sldMasterId id="2147483673" r:id="rId9"/>
    <p:sldMasterId id="2147483671" r:id="rId10"/>
  </p:sldMasterIdLst>
  <p:notesMasterIdLst>
    <p:notesMasterId r:id="rId25"/>
  </p:notesMasterIdLst>
  <p:handoutMasterIdLst>
    <p:handoutMasterId r:id="rId26"/>
  </p:handoutMasterIdLst>
  <p:sldIdLst>
    <p:sldId id="307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5" r:id="rId19"/>
    <p:sldId id="332" r:id="rId20"/>
    <p:sldId id="333" r:id="rId21"/>
    <p:sldId id="334" r:id="rId22"/>
    <p:sldId id="336" r:id="rId23"/>
    <p:sldId id="297" r:id="rId24"/>
  </p:sldIdLst>
  <p:sldSz cx="12188825" cy="6858000"/>
  <p:notesSz cx="7010400" cy="9296400"/>
  <p:defaultTextStyle>
    <a:defPPr>
      <a:defRPr lang="en-US"/>
    </a:defPPr>
    <a:lvl1pPr marL="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17" userDrawn="1">
          <p15:clr>
            <a:srgbClr val="A4A3A4"/>
          </p15:clr>
        </p15:guide>
        <p15:guide id="4" orient="horz" pos="1345">
          <p15:clr>
            <a:srgbClr val="A4A3A4"/>
          </p15:clr>
        </p15:guide>
        <p15:guide id="5" orient="horz" pos="731">
          <p15:clr>
            <a:srgbClr val="A4A3A4"/>
          </p15:clr>
        </p15:guide>
        <p15:guide id="6" pos="7446">
          <p15:clr>
            <a:srgbClr val="A4A3A4"/>
          </p15:clr>
        </p15:guide>
        <p15:guide id="7" pos="3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80F"/>
    <a:srgbClr val="A57E2D"/>
    <a:srgbClr val="9F8939"/>
    <a:srgbClr val="B0B7BC"/>
    <a:srgbClr val="004278"/>
    <a:srgbClr val="C00000"/>
    <a:srgbClr val="AF252E"/>
    <a:srgbClr val="FFFFFF"/>
    <a:srgbClr val="AF282E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96" autoAdjust="0"/>
  </p:normalViewPr>
  <p:slideViewPr>
    <p:cSldViewPr snapToGrid="0">
      <p:cViewPr varScale="1">
        <p:scale>
          <a:sx n="94" d="100"/>
          <a:sy n="94" d="100"/>
        </p:scale>
        <p:origin x="1152" y="24"/>
      </p:cViewPr>
      <p:guideLst>
        <p:guide orient="horz" pos="3204"/>
        <p:guide pos="2880"/>
        <p:guide orient="horz" pos="4117"/>
        <p:guide orient="horz" pos="1345"/>
        <p:guide orient="horz" pos="731"/>
        <p:guide pos="7446"/>
        <p:guide pos="3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10D9-CE53-5845-BC83-B4EA3AA1744E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F2A15-5B3B-2D4D-8379-E8E423E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CAD-80CB-4BD8-9112-322F571EF46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72F9-172D-43FB-839E-E94CC5EA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1343025"/>
            <a:ext cx="3657600" cy="1535112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650" y="1343025"/>
            <a:ext cx="7142163" cy="461327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000" b="1" kern="1200" spc="6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2952750"/>
            <a:ext cx="3657600" cy="300355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1600"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A69443-D2A4-964D-C187-38566C9BB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511" y="677173"/>
            <a:ext cx="10048875" cy="3524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CFC037-B82E-2256-FFD5-58A4C6E682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11D593D-791F-CF6A-9C91-2996F049E0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4D5F20-B815-2BFC-0AED-AA6EADE28AE6}"/>
              </a:ext>
            </a:extLst>
          </p:cNvPr>
          <p:cNvSpPr txBox="1">
            <a:spLocks/>
          </p:cNvSpPr>
          <p:nvPr userDrawn="1"/>
        </p:nvSpPr>
        <p:spPr>
          <a:xfrm>
            <a:off x="1179511" y="262184"/>
            <a:ext cx="10399616" cy="352388"/>
          </a:xfrm>
          <a:prstGeom prst="rect">
            <a:avLst/>
          </a:prstGeom>
        </p:spPr>
        <p:txBody>
          <a:bodyPr lIns="0" tIns="0" rIns="0" bIns="0"/>
          <a:lstStyle>
            <a:lvl1pPr algn="l" defTabSz="914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35051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 descr="LOGO">
            <a:extLst>
              <a:ext uri="{FF2B5EF4-FFF2-40B4-BE49-F238E27FC236}">
                <a16:creationId xmlns:a16="http://schemas.microsoft.com/office/drawing/2014/main" id="{E704BF6F-B476-A13C-1D46-F1D8305AA8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523BF2-AA6B-28EE-225A-78284274A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4569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spc="60" baseline="0" dirty="0" smtClean="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solidFill>
                  <a:srgbClr val="82767D"/>
                </a:solidFill>
                <a:latin typeface="Franklin Gothic Book" panose="020B0503020102020204" pitchFamily="34" charset="0"/>
              </a:defRPr>
            </a:lvl2pPr>
            <a:lvl3pPr marL="1142800" indent="-228560">
              <a:buClr>
                <a:srgbClr val="C00000"/>
              </a:buClr>
              <a:buFont typeface="Franklin Gothic Book" panose="020B0503020102020204" pitchFamily="34" charset="0"/>
              <a:buChar char="−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3pPr>
            <a:lvl4pPr marL="1599920" indent="-228560">
              <a:buClr>
                <a:srgbClr val="C00000"/>
              </a:buClr>
              <a:buFont typeface="Arial" panose="020B0604020202020204" pitchFamily="34" charset="0"/>
              <a:buChar char="•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4pPr>
            <a:lvl5pPr marL="2057040" indent="-228560">
              <a:buClr>
                <a:srgbClr val="C00000"/>
              </a:buClr>
              <a:buFont typeface="Franklin Gothic Book" panose="020B0503020102020204" pitchFamily="34" charset="0"/>
              <a:buChar char="»"/>
              <a:defRPr sz="1800">
                <a:solidFill>
                  <a:srgbClr val="82767D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44288D-83CF-CF8C-42F6-4723E558F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8026D3-50DC-B709-2019-A800974293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D3DF58-F7A6-F577-0A72-4F304F8350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C7381-1ED6-C5A4-CAFA-8426CEF4A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218573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49D5FA-3C5C-EBE3-5486-FC4AD88D3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1" name="Picture Placeholder 11" descr="LOGO">
            <a:extLst>
              <a:ext uri="{FF2B5EF4-FFF2-40B4-BE49-F238E27FC236}">
                <a16:creationId xmlns:a16="http://schemas.microsoft.com/office/drawing/2014/main" id="{97290CC8-3069-EE00-F260-10B2133656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D83E9D-7665-4BCC-F726-040E232667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70A937D-20DF-9C11-AB25-62AB595C02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210B-EE69-6B9A-BF9D-D763BB6D6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39433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08D8C8E-E044-9773-DD41-BEEEDB0DDD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9B2C2951-68FE-7FDB-44FD-3FCFDDB2CD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148127-7FA0-DDB8-CFEA-8BAE20C8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4" y="1343025"/>
            <a:ext cx="5410220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l" defTabSz="914240" rtl="0" eaLnBrk="1" latinLnBrk="0" hangingPunct="1">
              <a:lnSpc>
                <a:spcPct val="90000"/>
              </a:lnSpc>
              <a:buNone/>
              <a:defRPr lang="en-US" sz="2000" b="1" kern="1200" spc="60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B9040E-1A30-7289-1E7B-0DA861F1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343025"/>
            <a:ext cx="5410221" cy="4591051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545285-0EBB-1B7A-2BB7-92D793F1A5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60A3BF-2921-239C-D9B8-B31DAB65A5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EB38B-666A-EECB-5BCE-E876160D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17823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4D1D5AE-AB69-4E1B-79A2-C161EB5B8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8679" y="677173"/>
            <a:ext cx="9270447" cy="3524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6" name="Picture Placeholder 11" descr="LOGO">
            <a:extLst>
              <a:ext uri="{FF2B5EF4-FFF2-40B4-BE49-F238E27FC236}">
                <a16:creationId xmlns:a16="http://schemas.microsoft.com/office/drawing/2014/main" id="{CC378A21-5ACD-88C9-4F35-E0205D746D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65237" y="136525"/>
            <a:ext cx="839788" cy="8556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B028F1E-326C-F38A-2F52-DF696A68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1343025"/>
            <a:ext cx="3657600" cy="1535112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C75744-A726-6DA7-487C-441A4165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0" y="1343025"/>
            <a:ext cx="7142163" cy="4613275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2000" b="1" kern="1200" spc="6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FFCEDA-6DC2-1002-2519-877C62AF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4" y="2952750"/>
            <a:ext cx="3657600" cy="3003550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457120" indent="0">
              <a:buNone/>
              <a:defRPr sz="1500"/>
            </a:lvl2pPr>
            <a:lvl3pPr marL="914240" indent="0">
              <a:buNone/>
              <a:defRPr sz="1200"/>
            </a:lvl3pPr>
            <a:lvl4pPr marL="1371360" indent="0">
              <a:buNone/>
              <a:defRPr sz="1100"/>
            </a:lvl4pPr>
            <a:lvl5pPr marL="1828480" indent="0">
              <a:buNone/>
              <a:defRPr sz="1100"/>
            </a:lvl5pPr>
            <a:lvl6pPr marL="2285600" indent="0">
              <a:buNone/>
              <a:defRPr sz="1100"/>
            </a:lvl6pPr>
            <a:lvl7pPr marL="2742720" indent="0">
              <a:buNone/>
              <a:defRPr sz="1100"/>
            </a:lvl7pPr>
            <a:lvl8pPr marL="3199840" indent="0">
              <a:buNone/>
              <a:defRPr sz="1100"/>
            </a:lvl8pPr>
            <a:lvl9pPr marL="3656960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52A13-A2DE-8208-DD51-8505FB605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731E8A-BDA9-BA76-71E3-7CA0FEBF5D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A472-07CD-EAAD-8991-8AF535FDAF85}"/>
              </a:ext>
            </a:extLst>
          </p:cNvPr>
          <p:cNvSpPr txBox="1">
            <a:spLocks/>
          </p:cNvSpPr>
          <p:nvPr userDrawn="1"/>
        </p:nvSpPr>
        <p:spPr>
          <a:xfrm>
            <a:off x="2308679" y="262184"/>
            <a:ext cx="9270448" cy="3523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FRANKLIN GOTHIC MEDIUM 28 PT, ALL CAPS,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6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CC1841-6FFA-0C47-31AF-2C7EB55187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F25A91-2341-0168-D24B-C7143021E5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8F7B6453-7D3C-C4A8-E674-20FE71BFF847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051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DF8868-E48D-4B01-6541-95DA8F9B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3" name="Picture Placeholder 11" descr="LOGO">
            <a:extLst>
              <a:ext uri="{FF2B5EF4-FFF2-40B4-BE49-F238E27FC236}">
                <a16:creationId xmlns:a16="http://schemas.microsoft.com/office/drawing/2014/main" id="{0BFD4902-4309-EBED-B342-88E223F8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4FC8AE-D1B8-5BBB-399F-44A0D4FAB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F9FA4DF-A4D6-9577-0798-E14033AD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000C3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B547B0A-D704-1AFF-429B-7ADF0747F1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000C3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87E8A99-01A0-717E-4003-55A365CE61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FC21303-CE4A-F348-14B5-457BCFE31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7209804-CBB6-97E4-8DEF-665558C5AA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008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D6FDB8-FC96-3B21-4570-A732DC27BC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355F9E-BB1C-18F9-65FE-4864C5C8E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E10B8C7-BD07-F975-368C-35ABEA725A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A9640A-B1CA-6791-F949-93DC8E780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F36819-7E39-D246-7119-55D4233F97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71339B55-E623-A7A3-5800-ABA3A64D5E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799A115-4E36-372C-7189-9866AD67AB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8BC9227-8436-52EB-A2EC-4959555A85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: Two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3FFEF84-6B86-9982-9C49-E8365134D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9716E00-2249-4B39-995B-A58A938A7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4873648-D7F9-94D7-CF04-2F6C8DBC24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226D19-B8DC-C1B0-4DDD-0D77BD5E1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8FAF882-D0DD-AF2C-9DC1-B7C1ECC5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700" y="5544274"/>
            <a:ext cx="10842625" cy="9041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5F87FA10-9F0A-E44F-643B-B122422A64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DFDD47D-979A-AA3C-D0A9-D46726FEDA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700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9C8E9E0-CD56-5831-E93C-7173E18FD8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700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F15F5D-B8C7-C5EF-E182-0494E36C0C39}"/>
              </a:ext>
            </a:extLst>
          </p:cNvPr>
          <p:cNvSpPr/>
          <p:nvPr userDrawn="1"/>
        </p:nvSpPr>
        <p:spPr>
          <a:xfrm>
            <a:off x="-9525" y="5505849"/>
            <a:ext cx="12198350" cy="1428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B8D65F6-80BA-7AA4-18DA-38D41AA12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11333" y="3163890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1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20680A7-9949-83CE-A883-4E325696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911333" y="3881326"/>
            <a:ext cx="10842516" cy="164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211D3E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00 MON YEAR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4037470-879C-EC81-003A-B8BC5EA39F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911333" y="3522608"/>
            <a:ext cx="10842516" cy="262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900" b="0" kern="1200" dirty="0">
                <a:solidFill>
                  <a:srgbClr val="211D3E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Title/Office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41691-2A37-825C-81E3-833AE1EF2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700" y="4582627"/>
            <a:ext cx="10842625" cy="84662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ALL CAPS, FRANKLIN GOTHIC MEDIUM, 28-32 PT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CE8F440-2D8A-D4F6-6458-8046BB7B3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70213" y="5544274"/>
            <a:ext cx="9144000" cy="1262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Distribution Statement</a:t>
            </a:r>
          </a:p>
        </p:txBody>
      </p:sp>
      <p:sp>
        <p:nvSpPr>
          <p:cNvPr id="10" name="Picture Placeholder 11" descr="LOGO">
            <a:extLst>
              <a:ext uri="{FF2B5EF4-FFF2-40B4-BE49-F238E27FC236}">
                <a16:creationId xmlns:a16="http://schemas.microsoft.com/office/drawing/2014/main" id="{8F3ADF8C-CCA3-2789-EF63-5D8580B003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36837" y="1108927"/>
            <a:ext cx="1428750" cy="1430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E5208-5E69-CAAD-85D3-648028C0D9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169" y="5544273"/>
            <a:ext cx="2828925" cy="1041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160"/>
              </a:lnSpc>
              <a:spcBef>
                <a:spcPts val="0"/>
              </a:spcBef>
              <a:buNone/>
              <a:defRPr sz="900" baseline="0">
                <a:solidFill>
                  <a:srgbClr val="707373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Controlled by</a:t>
            </a:r>
          </a:p>
          <a:p>
            <a:pPr lvl="0"/>
            <a:r>
              <a:rPr lang="en-US" dirty="0"/>
              <a:t>Controlled by</a:t>
            </a:r>
          </a:p>
          <a:p>
            <a:pPr lvl="0"/>
            <a:r>
              <a:rPr lang="en-US" dirty="0"/>
              <a:t>CUI Category</a:t>
            </a:r>
          </a:p>
          <a:p>
            <a:pPr lvl="0"/>
            <a:r>
              <a:rPr lang="en-US" dirty="0"/>
              <a:t>Distribution Statement</a:t>
            </a:r>
          </a:p>
          <a:p>
            <a:pPr lvl="0"/>
            <a:r>
              <a:rPr lang="en-US" dirty="0"/>
              <a:t>POC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FB1970-8BAF-1149-8C01-EADCFFBCC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69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cap="all" spc="190" baseline="0">
                <a:solidFill>
                  <a:srgbClr val="808080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ACDE9B6-1F8D-E4F3-476C-76270A0E21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69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kern="1200" cap="all" spc="190" baseline="0" dirty="0">
                <a:solidFill>
                  <a:srgbClr val="808080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0719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11" y="262184"/>
            <a:ext cx="10399616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B7B6F-3FFE-B6CF-3505-2A60C5B62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4569248"/>
          </a:xfrm>
          <a:prstGeom prst="rect">
            <a:avLst/>
          </a:prstGeom>
        </p:spPr>
        <p:txBody>
          <a:bodyPr/>
          <a:lstStyle>
            <a:lvl1pPr>
              <a:defRPr lang="en-US" sz="2000" b="1" kern="1200" spc="6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Franklin Gothic Book" panose="020B0503020102020204" pitchFamily="34" charset="0"/>
              </a:defRPr>
            </a:lvl2pPr>
            <a:lvl3pPr marL="1142800" indent="-228560">
              <a:buClr>
                <a:srgbClr val="C00000"/>
              </a:buClr>
              <a:buFont typeface="Franklin Gothic Book" panose="020B0503020102020204" pitchFamily="34" charset="0"/>
              <a:buChar char="−"/>
              <a:defRPr sz="1800">
                <a:latin typeface="Franklin Gothic Book" panose="020B0503020102020204" pitchFamily="34" charset="0"/>
              </a:defRPr>
            </a:lvl3pPr>
            <a:lvl4pPr marL="1599920" indent="-228560"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latin typeface="Franklin Gothic Book" panose="020B0503020102020204" pitchFamily="34" charset="0"/>
              </a:defRPr>
            </a:lvl4pPr>
            <a:lvl5pPr marL="2057040" indent="-228560">
              <a:buClr>
                <a:srgbClr val="C00000"/>
              </a:buClr>
              <a:buFont typeface="Franklin Gothic Book" panose="020B0503020102020204" pitchFamily="34" charset="0"/>
              <a:buChar char="»"/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F7FCCE-2296-EE4A-27DC-CD6191D40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511" y="677173"/>
            <a:ext cx="10048875" cy="3524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8D045AC-A8A6-401B-7F1B-81F52DA775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7DCE0A-3C71-B3CF-C198-EF8FB74043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545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3D0DC6-CD23-4497-1B16-6C1FC1B40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11" y="262184"/>
            <a:ext cx="10399616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CD23C7-D4CD-F7FF-D02C-406BC436A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511" y="677173"/>
            <a:ext cx="10048875" cy="3524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516D439-E680-A1C2-96B0-8F316E57B9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B13711-809C-484C-1065-F3CED93924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4439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Ass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4" y="1343025"/>
            <a:ext cx="5410220" cy="4591051"/>
          </a:xfrm>
          <a:prstGeom prst="rect">
            <a:avLst/>
          </a:prstGeom>
        </p:spPr>
        <p:txBody>
          <a:bodyPr lIns="121899" tIns="60949" rIns="121899" bIns="60949"/>
          <a:lstStyle>
            <a:lvl1pPr algn="l" defTabSz="914240" rtl="0" eaLnBrk="1" latinLnBrk="0" hangingPunct="1">
              <a:lnSpc>
                <a:spcPct val="90000"/>
              </a:lnSpc>
              <a:defRPr lang="en-US" sz="2000" b="1" kern="1200" spc="6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343025"/>
            <a:ext cx="5410221" cy="4591051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000" b="1" kern="1200" spc="6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685680" indent="-228560">
              <a:defRPr lang="en-US" sz="20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800" indent="-228560"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599920" indent="-228560">
              <a:defRPr lang="en-US" sz="16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040" indent="-228560">
              <a:defRPr lang="en-US" sz="14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680" lvl="1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2800" lvl="2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1599920" lvl="3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040" lvl="4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21FEF-D32A-BFC3-241C-DD9090AF1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11" y="262184"/>
            <a:ext cx="10399616" cy="3523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1E13E90-FEDE-6DF2-85C3-1627BC0871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511" y="677173"/>
            <a:ext cx="10048875" cy="3524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AC58A27-03CE-61FD-102F-6FA193175A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5187" y="6633857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212ED9D-B269-CEC9-E5FC-073A5EC8B7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5187" y="24019"/>
            <a:ext cx="2838450" cy="17328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cap="all" spc="190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315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E7B1E-68E3-C8D8-F56A-3C7D5904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41D80-6FF1-C4E3-DF3F-BD8D2CFAE674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 dirty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31162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29687-0DD3-4D38-F8C1-B694889A5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580F5-46BF-3785-BBD3-A9D446F127F6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 dirty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5795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362EF-6EF7-DAA7-1503-3AF358C07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9F1C7-7702-8999-BFD6-B7B54474DC21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 dirty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30405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5A75B-5907-A3F4-BED4-6D3232D2FB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91E18-A489-FC29-C834-98674AF2B22D}"/>
              </a:ext>
            </a:extLst>
          </p:cNvPr>
          <p:cNvSpPr txBox="1"/>
          <p:nvPr userDrawn="1"/>
        </p:nvSpPr>
        <p:spPr bwMode="white">
          <a:xfrm>
            <a:off x="901809" y="2626500"/>
            <a:ext cx="5411079" cy="507815"/>
          </a:xfrm>
          <a:prstGeom prst="rect">
            <a:avLst/>
          </a:prstGeom>
          <a:noFill/>
        </p:spPr>
        <p:txBody>
          <a:bodyPr wrap="square" lIns="0" tIns="45712" rIns="91424" bIns="45712" rtlCol="0">
            <a:spAutoFit/>
          </a:bodyPr>
          <a:lstStyle/>
          <a:p>
            <a:r>
              <a:rPr lang="en-US" sz="2700" b="0" kern="1200" cap="all" spc="0" baseline="0" dirty="0">
                <a:solidFill>
                  <a:srgbClr val="AF282E"/>
                </a:solidFill>
                <a:latin typeface="Franklin Gothic Demi Cond" panose="020B0706030402020204" pitchFamily="34" charset="0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90450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6442076"/>
            <a:ext cx="12188825" cy="443865"/>
          </a:xfrm>
          <a:prstGeom prst="rect">
            <a:avLst/>
          </a:prstGeom>
          <a:solidFill>
            <a:srgbClr val="CE0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92" y="146830"/>
            <a:ext cx="840320" cy="840320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black">
          <a:xfrm>
            <a:off x="0" y="6537940"/>
            <a:ext cx="12192000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 bwMode="black">
          <a:xfrm>
            <a:off x="11525119" y="6614749"/>
            <a:ext cx="0" cy="234611"/>
          </a:xfrm>
          <a:prstGeom prst="line">
            <a:avLst/>
          </a:prstGeom>
          <a:ln w="3175" cmpd="sng">
            <a:solidFill>
              <a:srgbClr val="5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rgbClr val="5C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 dirty="0">
              <a:solidFill>
                <a:srgbClr val="5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47D46-87D5-4DD3-9351-3143946F89AF}"/>
              </a:ext>
            </a:extLst>
          </p:cNvPr>
          <p:cNvSpPr/>
          <p:nvPr userDrawn="1"/>
        </p:nvSpPr>
        <p:spPr>
          <a:xfrm>
            <a:off x="6219838" y="6578165"/>
            <a:ext cx="5249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240" rtl="0" eaLnBrk="1" latinLnBrk="0" hangingPunct="1"/>
            <a:r>
              <a:rPr lang="en-US" sz="1400" b="0" kern="1200" cap="all" spc="100" baseline="0" dirty="0">
                <a:solidFill>
                  <a:srgbClr val="5C000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106170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2" r:id="rId3"/>
    <p:sldLayoutId id="2147483656" r:id="rId4"/>
  </p:sldLayoutIdLst>
  <p:hf hdr="0" ftr="0"/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1050" b="0" kern="1200" baseline="0">
          <a:solidFill>
            <a:srgbClr val="808080"/>
          </a:solidFill>
          <a:latin typeface="Arial"/>
          <a:ea typeface="+mj-ea"/>
          <a:cs typeface="Arial"/>
        </a:defRPr>
      </a:lvl1pPr>
    </p:titleStyle>
    <p:bodyStyle>
      <a:lvl1pPr marL="0" indent="0" algn="l" defTabSz="9142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729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DD14-B06E-8668-1731-E05B90C2E01A}"/>
              </a:ext>
            </a:extLst>
          </p:cNvPr>
          <p:cNvSpPr/>
          <p:nvPr userDrawn="1"/>
        </p:nvSpPr>
        <p:spPr bwMode="white">
          <a:xfrm>
            <a:off x="0" y="6442076"/>
            <a:ext cx="12188825" cy="443865"/>
          </a:xfrm>
          <a:prstGeom prst="rect">
            <a:avLst/>
          </a:prstGeom>
          <a:solidFill>
            <a:srgbClr val="CE0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FC73A-A9CD-496A-A8E2-85D2CE9373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92" y="146830"/>
            <a:ext cx="840320" cy="8403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31F99-9D78-F08F-48FC-B7BF4EA50A4F}"/>
              </a:ext>
            </a:extLst>
          </p:cNvPr>
          <p:cNvCxnSpPr/>
          <p:nvPr userDrawn="1"/>
        </p:nvCxnSpPr>
        <p:spPr bwMode="black">
          <a:xfrm>
            <a:off x="0" y="6537940"/>
            <a:ext cx="12192000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0318A-9C0F-B4BF-13EB-0343ED9E9803}"/>
              </a:ext>
            </a:extLst>
          </p:cNvPr>
          <p:cNvCxnSpPr/>
          <p:nvPr userDrawn="1"/>
        </p:nvCxnSpPr>
        <p:spPr bwMode="black">
          <a:xfrm>
            <a:off x="11525119" y="6614749"/>
            <a:ext cx="0" cy="234611"/>
          </a:xfrm>
          <a:prstGeom prst="line">
            <a:avLst/>
          </a:prstGeom>
          <a:ln w="3175" cmpd="sng">
            <a:solidFill>
              <a:srgbClr val="5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C042D365-5888-6566-29DC-02C111B661C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580814" y="6665543"/>
            <a:ext cx="365492" cy="14050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baseline="0" smtClean="0">
                <a:solidFill>
                  <a:srgbClr val="5C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baseline="0" dirty="0">
              <a:solidFill>
                <a:srgbClr val="5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8BC66-84E9-0CC7-8275-476909582D9E}"/>
              </a:ext>
            </a:extLst>
          </p:cNvPr>
          <p:cNvSpPr/>
          <p:nvPr userDrawn="1"/>
        </p:nvSpPr>
        <p:spPr>
          <a:xfrm>
            <a:off x="6219838" y="6578165"/>
            <a:ext cx="5249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240" rtl="0" eaLnBrk="1" latinLnBrk="0" hangingPunct="1"/>
            <a:r>
              <a:rPr lang="en-US" sz="1400" b="0" kern="1200" cap="all" spc="100" baseline="0" dirty="0">
                <a:solidFill>
                  <a:srgbClr val="5C000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3819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87083EE-2360-81F1-3640-5146B1065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0" y="0"/>
            <a:ext cx="12188824" cy="685799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3E9BA69-80B7-4EC6-8429-4A05A77C94DC}"/>
              </a:ext>
            </a:extLst>
          </p:cNvPr>
          <p:cNvSpPr txBox="1">
            <a:spLocks/>
          </p:cNvSpPr>
          <p:nvPr userDrawn="1"/>
        </p:nvSpPr>
        <p:spPr>
          <a:xfrm>
            <a:off x="318730" y="1348926"/>
            <a:ext cx="11551363" cy="398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5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EQUIPPING OUR</a:t>
            </a:r>
            <a:b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br>
              <a:rPr lang="en-US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</a:br>
            <a:r>
              <a:rPr lang="en-US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MARINES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F7A7AB-CC69-CF09-2B6F-9578D7D94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512" y="3181350"/>
            <a:ext cx="1499798" cy="14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pos="383">
          <p15:clr>
            <a:srgbClr val="F26B43"/>
          </p15:clr>
        </p15:guide>
        <p15:guide id="3" pos="7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CE38BA-4409-B1A1-A576-72530D32A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Mr. Elliott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C7CE-5C53-0629-DD8F-AB184B99B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Updated 5 Feb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BA7B5-5E87-15C9-43CE-F47B9DE20D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Command Inspector General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B21A-8B81-6C66-81C9-8AAD75C3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Commanders Request Mast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B139E-8E45-3ED3-0B3B-7D011375F6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Helvetica Neue"/>
              </a:rPr>
              <a:t>Distribution Statement A.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  Approved for public release: distribution is unlimited.</a:t>
            </a:r>
            <a:endParaRPr lang="en-US" dirty="0"/>
          </a:p>
        </p:txBody>
      </p:sp>
      <p:pic>
        <p:nvPicPr>
          <p:cNvPr id="11" name="Picture Placeholder 10" descr="Logo&#10;&#10;Description automatically generated">
            <a:extLst>
              <a:ext uri="{FF2B5EF4-FFF2-40B4-BE49-F238E27FC236}">
                <a16:creationId xmlns:a16="http://schemas.microsoft.com/office/drawing/2014/main" id="{EF45C754-7870-4E50-AFD7-8503B360A09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5632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A8986-4F91-A48A-5EDE-058C6C57D5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6C9E6E-8CC2-8499-65B5-3FA4EA5D8E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1883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AC77-AD9B-D89A-2B40-79881151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EDD0C-5FDE-13EB-9A03-0B451A6AB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B644C-F8F2-699E-B647-7ABAF0FD29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0E230-4F33-A17A-6CD9-771B373374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98A66C08-FC23-DED6-7704-7EABE76DB2F8}"/>
              </a:ext>
            </a:extLst>
          </p:cNvPr>
          <p:cNvGrpSpPr/>
          <p:nvPr/>
        </p:nvGrpSpPr>
        <p:grpSpPr>
          <a:xfrm>
            <a:off x="2565719" y="1029598"/>
            <a:ext cx="8443595" cy="3241040"/>
            <a:chOff x="700796" y="1097280"/>
            <a:chExt cx="8443595" cy="324104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085EC88E-EF5D-1E39-8D0B-0FD417DC45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796" y="1255360"/>
              <a:ext cx="7860477" cy="3082676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4F09437E-8D60-58A9-4B97-4A6771074F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4463" y="1097280"/>
              <a:ext cx="4190999" cy="16764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2EAE2621-7A0F-F401-FAC7-44B03CE4D1E2}"/>
                </a:ext>
              </a:extLst>
            </p:cNvPr>
            <p:cNvSpPr/>
            <p:nvPr/>
          </p:nvSpPr>
          <p:spPr>
            <a:xfrm>
              <a:off x="4724399" y="1347983"/>
              <a:ext cx="3279140" cy="907415"/>
            </a:xfrm>
            <a:custGeom>
              <a:avLst/>
              <a:gdLst/>
              <a:ahLst/>
              <a:cxnLst/>
              <a:rect l="l" t="t" r="r" b="b"/>
              <a:pathLst>
                <a:path w="3279140" h="907414">
                  <a:moveTo>
                    <a:pt x="453692" y="0"/>
                  </a:moveTo>
                  <a:lnTo>
                    <a:pt x="0" y="453692"/>
                  </a:lnTo>
                  <a:lnTo>
                    <a:pt x="453692" y="907384"/>
                  </a:lnTo>
                  <a:lnTo>
                    <a:pt x="453692" y="793415"/>
                  </a:lnTo>
                  <a:lnTo>
                    <a:pt x="3278663" y="793415"/>
                  </a:lnTo>
                  <a:lnTo>
                    <a:pt x="3278663" y="113968"/>
                  </a:lnTo>
                  <a:lnTo>
                    <a:pt x="453692" y="113968"/>
                  </a:lnTo>
                  <a:lnTo>
                    <a:pt x="4536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E766BEB2-A6E8-F34C-53C4-1EB127C2F5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0647" y="2133600"/>
              <a:ext cx="1673352" cy="1182624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FDC9A7B7-95EF-D599-B4B1-E0029939D312}"/>
                </a:ext>
              </a:extLst>
            </p:cNvPr>
            <p:cNvSpPr/>
            <p:nvPr/>
          </p:nvSpPr>
          <p:spPr>
            <a:xfrm>
              <a:off x="7720167" y="2384149"/>
              <a:ext cx="1331595" cy="440690"/>
            </a:xfrm>
            <a:custGeom>
              <a:avLst/>
              <a:gdLst/>
              <a:ahLst/>
              <a:cxnLst/>
              <a:rect l="l" t="t" r="r" b="b"/>
              <a:pathLst>
                <a:path w="1331595" h="440689">
                  <a:moveTo>
                    <a:pt x="220061" y="0"/>
                  </a:moveTo>
                  <a:lnTo>
                    <a:pt x="0" y="220063"/>
                  </a:lnTo>
                  <a:lnTo>
                    <a:pt x="220061" y="440124"/>
                  </a:lnTo>
                  <a:lnTo>
                    <a:pt x="220061" y="384844"/>
                  </a:lnTo>
                  <a:lnTo>
                    <a:pt x="1331431" y="384844"/>
                  </a:lnTo>
                  <a:lnTo>
                    <a:pt x="1331431" y="55280"/>
                  </a:lnTo>
                  <a:lnTo>
                    <a:pt x="220061" y="55280"/>
                  </a:lnTo>
                  <a:lnTo>
                    <a:pt x="220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93ABF2A6-9AB3-E931-1F9C-43913F495A10}"/>
              </a:ext>
            </a:extLst>
          </p:cNvPr>
          <p:cNvSpPr txBox="1"/>
          <p:nvPr/>
        </p:nvSpPr>
        <p:spPr>
          <a:xfrm>
            <a:off x="7052317" y="1583826"/>
            <a:ext cx="3706495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Each</a:t>
            </a:r>
            <a:r>
              <a:rPr sz="18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Commander’s</a:t>
            </a:r>
            <a:r>
              <a:rPr sz="1800" b="1" spc="-3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F2F2F2"/>
                </a:solidFill>
                <a:latin typeface="Arial"/>
                <a:cs typeface="Arial"/>
              </a:rPr>
              <a:t>Answer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8E1D52A-7BBF-2A76-2970-909A23D10119}"/>
              </a:ext>
            </a:extLst>
          </p:cNvPr>
          <p:cNvGrpSpPr/>
          <p:nvPr/>
        </p:nvGrpSpPr>
        <p:grpSpPr>
          <a:xfrm>
            <a:off x="3791258" y="3532006"/>
            <a:ext cx="4922520" cy="2060575"/>
            <a:chOff x="1926335" y="3599688"/>
            <a:chExt cx="4922520" cy="206057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CE730E0E-1A23-BF36-92A7-25FAF4313A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335" y="3599688"/>
              <a:ext cx="4922520" cy="2060448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4A5D707-51B8-17AB-F68D-F4E78B778369}"/>
                </a:ext>
              </a:extLst>
            </p:cNvPr>
            <p:cNvSpPr/>
            <p:nvPr/>
          </p:nvSpPr>
          <p:spPr>
            <a:xfrm>
              <a:off x="2176423" y="3848109"/>
              <a:ext cx="3968115" cy="1272540"/>
            </a:xfrm>
            <a:custGeom>
              <a:avLst/>
              <a:gdLst/>
              <a:ahLst/>
              <a:cxnLst/>
              <a:rect l="l" t="t" r="r" b="b"/>
              <a:pathLst>
                <a:path w="3968115" h="1272539">
                  <a:moveTo>
                    <a:pt x="465415" y="0"/>
                  </a:moveTo>
                  <a:lnTo>
                    <a:pt x="0" y="335285"/>
                  </a:lnTo>
                  <a:lnTo>
                    <a:pt x="335285" y="800698"/>
                  </a:lnTo>
                  <a:lnTo>
                    <a:pt x="351629" y="700129"/>
                  </a:lnTo>
                  <a:lnTo>
                    <a:pt x="3870641" y="1272048"/>
                  </a:lnTo>
                  <a:lnTo>
                    <a:pt x="3968083" y="672487"/>
                  </a:lnTo>
                  <a:lnTo>
                    <a:pt x="449071" y="100568"/>
                  </a:lnTo>
                  <a:lnTo>
                    <a:pt x="4654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:a16="http://schemas.microsoft.com/office/drawing/2014/main" id="{B18CC02A-FC3D-29B3-0697-28503355950F}"/>
              </a:ext>
            </a:extLst>
          </p:cNvPr>
          <p:cNvSpPr txBox="1"/>
          <p:nvPr/>
        </p:nvSpPr>
        <p:spPr>
          <a:xfrm rot="540000">
            <a:off x="4403214" y="4366302"/>
            <a:ext cx="348856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baseline="3086" dirty="0">
                <a:solidFill>
                  <a:srgbClr val="F2F2F2"/>
                </a:solidFill>
                <a:latin typeface="Arial"/>
                <a:cs typeface="Arial"/>
              </a:rPr>
              <a:t>Commande</a:t>
            </a:r>
            <a:r>
              <a:rPr sz="2700" b="1" baseline="1543" dirty="0">
                <a:solidFill>
                  <a:srgbClr val="F2F2F2"/>
                </a:solidFill>
                <a:latin typeface="Arial"/>
                <a:cs typeface="Arial"/>
              </a:rPr>
              <a:t>r</a:t>
            </a:r>
            <a:r>
              <a:rPr sz="2700" b="1" spc="-60" baseline="1543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F2F2F2"/>
                </a:solidFill>
                <a:latin typeface="Arial"/>
                <a:cs typeface="Arial"/>
              </a:rPr>
              <a:t>must</a:t>
            </a:r>
            <a:r>
              <a:rPr sz="2700" b="1" spc="-52" baseline="1543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F2F2F2"/>
                </a:solidFill>
                <a:latin typeface="Arial"/>
                <a:cs typeface="Arial"/>
              </a:rPr>
              <a:t>sign</a:t>
            </a:r>
            <a:r>
              <a:rPr sz="2700" b="1" spc="-52" baseline="1543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sz="18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2F2F2"/>
                </a:solidFill>
                <a:latin typeface="Arial"/>
                <a:cs typeface="Arial"/>
              </a:rPr>
              <a:t>date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EA9FF-6984-019B-ED4E-18E644D15FC0}"/>
              </a:ext>
            </a:extLst>
          </p:cNvPr>
          <p:cNvSpPr txBox="1"/>
          <p:nvPr/>
        </p:nvSpPr>
        <p:spPr>
          <a:xfrm>
            <a:off x="2565719" y="5085265"/>
            <a:ext cx="78604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Commanders NOT taking final disposition shall complete part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Marine accepts a subordinate commander from the commander in block 5a, accepted commander can skip Part II and go to Part III</a:t>
            </a:r>
          </a:p>
        </p:txBody>
      </p:sp>
    </p:spTree>
    <p:extLst>
      <p:ext uri="{BB962C8B-B14F-4D97-AF65-F5344CB8AC3E}">
        <p14:creationId xmlns:p14="http://schemas.microsoft.com/office/powerpoint/2010/main" val="33603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2AD-833D-1C8A-E1D1-0E126581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08476-7385-D433-6C0D-D84704E7E2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E7D7E-B4B1-5EE3-A76B-D7002EA6BE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0DA2A-1931-40A9-ED43-4F7CF2B283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0F46F8BD-4246-7C52-D459-F91EFA50B532}"/>
              </a:ext>
            </a:extLst>
          </p:cNvPr>
          <p:cNvGrpSpPr/>
          <p:nvPr/>
        </p:nvGrpSpPr>
        <p:grpSpPr>
          <a:xfrm>
            <a:off x="3303999" y="1092199"/>
            <a:ext cx="7301230" cy="5638800"/>
            <a:chOff x="1586959" y="1219200"/>
            <a:chExt cx="7301230" cy="5638800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3B52971A-2377-D7AB-6C00-3FAC699BEB2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959" y="1219200"/>
              <a:ext cx="6072131" cy="5091232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0C719EF-890D-B66A-C31C-7188234E7A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2423" y="5209031"/>
              <a:ext cx="5495544" cy="1648968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FEC9CBF1-A7A5-FB40-57AC-08D76845E6C6}"/>
                </a:ext>
              </a:extLst>
            </p:cNvPr>
            <p:cNvSpPr/>
            <p:nvPr/>
          </p:nvSpPr>
          <p:spPr>
            <a:xfrm>
              <a:off x="3640973" y="5458691"/>
              <a:ext cx="4512310" cy="1083945"/>
            </a:xfrm>
            <a:custGeom>
              <a:avLst/>
              <a:gdLst/>
              <a:ahLst/>
              <a:cxnLst/>
              <a:rect l="l" t="t" r="r" b="b"/>
              <a:pathLst>
                <a:path w="4512309" h="1083945">
                  <a:moveTo>
                    <a:pt x="541797" y="0"/>
                  </a:moveTo>
                  <a:lnTo>
                    <a:pt x="0" y="541798"/>
                  </a:lnTo>
                  <a:lnTo>
                    <a:pt x="541797" y="1083597"/>
                  </a:lnTo>
                  <a:lnTo>
                    <a:pt x="541797" y="947496"/>
                  </a:lnTo>
                  <a:lnTo>
                    <a:pt x="4511685" y="947496"/>
                  </a:lnTo>
                  <a:lnTo>
                    <a:pt x="4511685" y="136100"/>
                  </a:lnTo>
                  <a:lnTo>
                    <a:pt x="541797" y="136100"/>
                  </a:lnTo>
                  <a:lnTo>
                    <a:pt x="5417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7">
            <a:extLst>
              <a:ext uri="{FF2B5EF4-FFF2-40B4-BE49-F238E27FC236}">
                <a16:creationId xmlns:a16="http://schemas.microsoft.com/office/drawing/2014/main" id="{598CA4FD-5B93-A825-BEE3-997E148EFD66}"/>
              </a:ext>
            </a:extLst>
          </p:cNvPr>
          <p:cNvSpPr txBox="1"/>
          <p:nvPr/>
        </p:nvSpPr>
        <p:spPr>
          <a:xfrm>
            <a:off x="6006955" y="5450331"/>
            <a:ext cx="361950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Commander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Applicant.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date,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stops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clock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8">
            <a:extLst>
              <a:ext uri="{FF2B5EF4-FFF2-40B4-BE49-F238E27FC236}">
                <a16:creationId xmlns:a16="http://schemas.microsoft.com/office/drawing/2014/main" id="{087B2591-6009-8276-7A78-A8DDCB88D28E}"/>
              </a:ext>
            </a:extLst>
          </p:cNvPr>
          <p:cNvGrpSpPr/>
          <p:nvPr/>
        </p:nvGrpSpPr>
        <p:grpSpPr>
          <a:xfrm>
            <a:off x="5962904" y="2442463"/>
            <a:ext cx="4541520" cy="1847214"/>
            <a:chOff x="4245864" y="2569464"/>
            <a:chExt cx="4541520" cy="1847214"/>
          </a:xfrm>
        </p:grpSpPr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A74B9560-21AE-5D9F-5A50-80B5492361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5864" y="2569464"/>
              <a:ext cx="4541520" cy="1847088"/>
            </a:xfrm>
            <a:prstGeom prst="rect">
              <a:avLst/>
            </a:prstGeom>
          </p:spPr>
        </p:pic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2100A59B-6540-31DB-0722-A8DED6417AA9}"/>
                </a:ext>
              </a:extLst>
            </p:cNvPr>
            <p:cNvSpPr/>
            <p:nvPr/>
          </p:nvSpPr>
          <p:spPr>
            <a:xfrm>
              <a:off x="4495800" y="2818128"/>
              <a:ext cx="3609975" cy="1069340"/>
            </a:xfrm>
            <a:custGeom>
              <a:avLst/>
              <a:gdLst/>
              <a:ahLst/>
              <a:cxnLst/>
              <a:rect l="l" t="t" r="r" b="b"/>
              <a:pathLst>
                <a:path w="3609975" h="1069339">
                  <a:moveTo>
                    <a:pt x="534670" y="0"/>
                  </a:moveTo>
                  <a:lnTo>
                    <a:pt x="0" y="534671"/>
                  </a:lnTo>
                  <a:lnTo>
                    <a:pt x="534670" y="1069342"/>
                  </a:lnTo>
                  <a:lnTo>
                    <a:pt x="534670" y="935032"/>
                  </a:lnTo>
                  <a:lnTo>
                    <a:pt x="3609816" y="935032"/>
                  </a:lnTo>
                  <a:lnTo>
                    <a:pt x="3609816" y="134310"/>
                  </a:lnTo>
                  <a:lnTo>
                    <a:pt x="534670" y="134310"/>
                  </a:lnTo>
                  <a:lnTo>
                    <a:pt x="53467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1">
            <a:extLst>
              <a:ext uri="{FF2B5EF4-FFF2-40B4-BE49-F238E27FC236}">
                <a16:creationId xmlns:a16="http://schemas.microsoft.com/office/drawing/2014/main" id="{C859E6CF-617F-5524-87EE-4DD08E4E888C}"/>
              </a:ext>
            </a:extLst>
          </p:cNvPr>
          <p:cNvSpPr txBox="1"/>
          <p:nvPr/>
        </p:nvSpPr>
        <p:spPr>
          <a:xfrm>
            <a:off x="6935228" y="2801619"/>
            <a:ext cx="256476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disposition;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issue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resolved immediately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16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AB8B-B545-B06B-4436-D98680C1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1CD7E-D787-D069-3A80-CC8E17D08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E7A39-EE1A-4CDD-4017-97708F4A22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2AE6A-9DCA-1048-4167-5885C34E66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E948AA8C-040B-5AFE-283A-F669B956131A}"/>
              </a:ext>
            </a:extLst>
          </p:cNvPr>
          <p:cNvGrpSpPr/>
          <p:nvPr/>
        </p:nvGrpSpPr>
        <p:grpSpPr>
          <a:xfrm>
            <a:off x="2527619" y="1538175"/>
            <a:ext cx="8481695" cy="4263390"/>
            <a:chOff x="662647" y="1357739"/>
            <a:chExt cx="8481695" cy="426339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AC171654-C8DF-7ECD-4CF5-3557AFC4161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647" y="1357739"/>
              <a:ext cx="7633360" cy="3591352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AE09AFED-C70D-7429-22E2-165B72E3CBA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3" y="3831335"/>
              <a:ext cx="7607808" cy="1072895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BC3DD9E4-7041-438D-3089-7E0584E17797}"/>
                </a:ext>
              </a:extLst>
            </p:cNvPr>
            <p:cNvSpPr/>
            <p:nvPr/>
          </p:nvSpPr>
          <p:spPr>
            <a:xfrm>
              <a:off x="681370" y="3814029"/>
              <a:ext cx="7604759" cy="1068070"/>
            </a:xfrm>
            <a:custGeom>
              <a:avLst/>
              <a:gdLst/>
              <a:ahLst/>
              <a:cxnLst/>
              <a:rect l="l" t="t" r="r" b="b"/>
              <a:pathLst>
                <a:path w="7604759" h="1068070">
                  <a:moveTo>
                    <a:pt x="7604708" y="0"/>
                  </a:moveTo>
                  <a:lnTo>
                    <a:pt x="0" y="0"/>
                  </a:lnTo>
                  <a:lnTo>
                    <a:pt x="0" y="1067550"/>
                  </a:lnTo>
                  <a:lnTo>
                    <a:pt x="7604708" y="1067550"/>
                  </a:lnTo>
                  <a:lnTo>
                    <a:pt x="7604708" y="0"/>
                  </a:lnTo>
                  <a:close/>
                </a:path>
              </a:pathLst>
            </a:custGeom>
            <a:solidFill>
              <a:srgbClr val="FFFF00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B92FDA2-5686-860C-446A-ACE5093552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727" y="2078736"/>
              <a:ext cx="271272" cy="1783080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6DF5AD3-27A5-64A9-FF2D-1734622A88CA}"/>
                </a:ext>
              </a:extLst>
            </p:cNvPr>
            <p:cNvSpPr/>
            <p:nvPr/>
          </p:nvSpPr>
          <p:spPr>
            <a:xfrm>
              <a:off x="872660" y="2059070"/>
              <a:ext cx="270510" cy="1781810"/>
            </a:xfrm>
            <a:custGeom>
              <a:avLst/>
              <a:gdLst/>
              <a:ahLst/>
              <a:cxnLst/>
              <a:rect l="l" t="t" r="r" b="b"/>
              <a:pathLst>
                <a:path w="270509" h="1781810">
                  <a:moveTo>
                    <a:pt x="270339" y="0"/>
                  </a:moveTo>
                  <a:lnTo>
                    <a:pt x="0" y="0"/>
                  </a:lnTo>
                  <a:lnTo>
                    <a:pt x="0" y="1781760"/>
                  </a:lnTo>
                  <a:lnTo>
                    <a:pt x="270339" y="1781760"/>
                  </a:lnTo>
                  <a:lnTo>
                    <a:pt x="270339" y="0"/>
                  </a:lnTo>
                  <a:close/>
                </a:path>
              </a:pathLst>
            </a:custGeom>
            <a:solidFill>
              <a:srgbClr val="FFFF00">
                <a:alpha val="2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82B877BD-46FA-1D7E-1562-30B91C30B2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0" y="3514343"/>
              <a:ext cx="3429000" cy="2106168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1D0BBB0-1638-B658-9217-B2687A9BC07F}"/>
                </a:ext>
              </a:extLst>
            </p:cNvPr>
            <p:cNvSpPr/>
            <p:nvPr/>
          </p:nvSpPr>
          <p:spPr>
            <a:xfrm>
              <a:off x="5964031" y="3762371"/>
              <a:ext cx="3002280" cy="1315720"/>
            </a:xfrm>
            <a:custGeom>
              <a:avLst/>
              <a:gdLst/>
              <a:ahLst/>
              <a:cxnLst/>
              <a:rect l="l" t="t" r="r" b="b"/>
              <a:pathLst>
                <a:path w="3002279" h="1315720">
                  <a:moveTo>
                    <a:pt x="533751" y="0"/>
                  </a:moveTo>
                  <a:lnTo>
                    <a:pt x="0" y="340489"/>
                  </a:lnTo>
                  <a:lnTo>
                    <a:pt x="340489" y="874242"/>
                  </a:lnTo>
                  <a:lnTo>
                    <a:pt x="364763" y="764438"/>
                  </a:lnTo>
                  <a:lnTo>
                    <a:pt x="2857287" y="1315443"/>
                  </a:lnTo>
                  <a:lnTo>
                    <a:pt x="3002003" y="660807"/>
                  </a:lnTo>
                  <a:lnTo>
                    <a:pt x="509478" y="109804"/>
                  </a:lnTo>
                  <a:lnTo>
                    <a:pt x="5337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B49937A3-9A07-9E69-F1A0-2C6173CE613B}"/>
              </a:ext>
            </a:extLst>
          </p:cNvPr>
          <p:cNvSpPr txBox="1"/>
          <p:nvPr/>
        </p:nvSpPr>
        <p:spPr>
          <a:xfrm rot="720000">
            <a:off x="8370343" y="4417001"/>
            <a:ext cx="22241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spc="-15" baseline="46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15" baseline="3086" dirty="0">
                <a:solidFill>
                  <a:srgbClr val="FFFFFF"/>
                </a:solidFill>
                <a:latin typeface="Arial"/>
                <a:cs typeface="Arial"/>
              </a:rPr>
              <a:t>pplican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-112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00" spc="-104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5" baseline="1543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itness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1903ABA2-3002-BD5A-42D4-68B09D6ABE99}"/>
              </a:ext>
            </a:extLst>
          </p:cNvPr>
          <p:cNvSpPr txBox="1"/>
          <p:nvPr/>
        </p:nvSpPr>
        <p:spPr>
          <a:xfrm rot="720000">
            <a:off x="8697298" y="4676277"/>
            <a:ext cx="145570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aseline="3086" dirty="0">
                <a:solidFill>
                  <a:srgbClr val="FFFFFF"/>
                </a:solidFill>
                <a:latin typeface="Arial"/>
                <a:cs typeface="Arial"/>
              </a:rPr>
              <a:t>sig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-104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00" spc="-104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30" baseline="1543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ate.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9">
            <a:extLst>
              <a:ext uri="{FF2B5EF4-FFF2-40B4-BE49-F238E27FC236}">
                <a16:creationId xmlns:a16="http://schemas.microsoft.com/office/drawing/2014/main" id="{FDAC6B9C-E95E-0FA7-A06F-CC6882BAA9B2}"/>
              </a:ext>
            </a:extLst>
          </p:cNvPr>
          <p:cNvGrpSpPr/>
          <p:nvPr/>
        </p:nvGrpSpPr>
        <p:grpSpPr>
          <a:xfrm>
            <a:off x="2678788" y="963772"/>
            <a:ext cx="3944620" cy="2334895"/>
            <a:chOff x="813816" y="783336"/>
            <a:chExt cx="3944620" cy="2334895"/>
          </a:xfrm>
        </p:grpSpPr>
        <p:pic>
          <p:nvPicPr>
            <p:cNvPr id="17" name="object 20">
              <a:extLst>
                <a:ext uri="{FF2B5EF4-FFF2-40B4-BE49-F238E27FC236}">
                  <a16:creationId xmlns:a16="http://schemas.microsoft.com/office/drawing/2014/main" id="{AD7ACCB5-747E-EB44-A43A-F723C5F874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816" y="783336"/>
              <a:ext cx="3944112" cy="2334768"/>
            </a:xfrm>
            <a:prstGeom prst="rect">
              <a:avLst/>
            </a:prstGeom>
          </p:spPr>
        </p:pic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A9930632-5FF6-3A4E-63B4-4229685A4731}"/>
                </a:ext>
              </a:extLst>
            </p:cNvPr>
            <p:cNvSpPr/>
            <p:nvPr/>
          </p:nvSpPr>
          <p:spPr>
            <a:xfrm>
              <a:off x="1063705" y="1031368"/>
              <a:ext cx="3047365" cy="1530350"/>
            </a:xfrm>
            <a:custGeom>
              <a:avLst/>
              <a:gdLst/>
              <a:ahLst/>
              <a:cxnLst/>
              <a:rect l="l" t="t" r="r" b="b"/>
              <a:pathLst>
                <a:path w="3047365" h="1530350">
                  <a:moveTo>
                    <a:pt x="2848215" y="0"/>
                  </a:moveTo>
                  <a:lnTo>
                    <a:pt x="328138" y="782466"/>
                  </a:lnTo>
                  <a:lnTo>
                    <a:pt x="294791" y="675067"/>
                  </a:lnTo>
                  <a:lnTo>
                    <a:pt x="0" y="1235355"/>
                  </a:lnTo>
                  <a:lnTo>
                    <a:pt x="560287" y="1530148"/>
                  </a:lnTo>
                  <a:lnTo>
                    <a:pt x="526941" y="1422749"/>
                  </a:lnTo>
                  <a:lnTo>
                    <a:pt x="3047019" y="640283"/>
                  </a:lnTo>
                  <a:lnTo>
                    <a:pt x="28482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6D7A5BB7-3F19-7FD0-ED4C-F472A7BC0FD8}"/>
                </a:ext>
              </a:extLst>
            </p:cNvPr>
            <p:cNvSpPr/>
            <p:nvPr/>
          </p:nvSpPr>
          <p:spPr>
            <a:xfrm>
              <a:off x="1574981" y="1759065"/>
              <a:ext cx="1062990" cy="352425"/>
            </a:xfrm>
            <a:custGeom>
              <a:avLst/>
              <a:gdLst/>
              <a:ahLst/>
              <a:cxnLst/>
              <a:rect l="l" t="t" r="r" b="b"/>
              <a:pathLst>
                <a:path w="1062989" h="352425">
                  <a:moveTo>
                    <a:pt x="1055206" y="0"/>
                  </a:moveTo>
                  <a:lnTo>
                    <a:pt x="0" y="327633"/>
                  </a:lnTo>
                  <a:lnTo>
                    <a:pt x="7532" y="351891"/>
                  </a:lnTo>
                  <a:lnTo>
                    <a:pt x="1062738" y="24257"/>
                  </a:lnTo>
                  <a:lnTo>
                    <a:pt x="1055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3">
            <a:extLst>
              <a:ext uri="{FF2B5EF4-FFF2-40B4-BE49-F238E27FC236}">
                <a16:creationId xmlns:a16="http://schemas.microsoft.com/office/drawing/2014/main" id="{A6873C0B-B4A7-E4D1-0F27-25FD2208149A}"/>
              </a:ext>
            </a:extLst>
          </p:cNvPr>
          <p:cNvSpPr txBox="1"/>
          <p:nvPr/>
        </p:nvSpPr>
        <p:spPr>
          <a:xfrm rot="20580000">
            <a:off x="3347469" y="1714780"/>
            <a:ext cx="236185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Applica</a:t>
            </a:r>
            <a:r>
              <a:rPr sz="2700" b="1" baseline="1543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700" b="1" spc="-82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FFFFFF"/>
                </a:solidFill>
                <a:latin typeface="Arial"/>
                <a:cs typeface="Arial"/>
              </a:rPr>
              <a:t>selects</a:t>
            </a:r>
            <a:r>
              <a:rPr sz="2700" b="1" spc="-82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37" baseline="1543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57D12A3E-3CA3-A788-EDF1-EBD173AAA6FC}"/>
              </a:ext>
            </a:extLst>
          </p:cNvPr>
          <p:cNvSpPr txBox="1"/>
          <p:nvPr/>
        </p:nvSpPr>
        <p:spPr>
          <a:xfrm rot="20580000">
            <a:off x="3609442" y="1969704"/>
            <a:ext cx="199686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acknowled</a:t>
            </a:r>
            <a:r>
              <a:rPr sz="2700" b="1" spc="-15" baseline="1543" dirty="0">
                <a:solidFill>
                  <a:srgbClr val="FFFFFF"/>
                </a:solidFill>
                <a:latin typeface="Arial"/>
                <a:cs typeface="Arial"/>
              </a:rPr>
              <a:t>gement</a:t>
            </a:r>
            <a:endParaRPr sz="2700" baseline="1543">
              <a:latin typeface="Arial"/>
              <a:cs typeface="Arial"/>
            </a:endParaRPr>
          </a:p>
        </p:txBody>
      </p:sp>
      <p:grpSp>
        <p:nvGrpSpPr>
          <p:cNvPr id="22" name="object 13">
            <a:extLst>
              <a:ext uri="{FF2B5EF4-FFF2-40B4-BE49-F238E27FC236}">
                <a16:creationId xmlns:a16="http://schemas.microsoft.com/office/drawing/2014/main" id="{71F5E213-A28E-47D5-0C12-898ED9A4B5D6}"/>
              </a:ext>
            </a:extLst>
          </p:cNvPr>
          <p:cNvGrpSpPr/>
          <p:nvPr/>
        </p:nvGrpSpPr>
        <p:grpSpPr>
          <a:xfrm>
            <a:off x="1910080" y="5442324"/>
            <a:ext cx="9098891" cy="1024255"/>
            <a:chOff x="0" y="5358383"/>
            <a:chExt cx="9144000" cy="1024255"/>
          </a:xfrm>
        </p:grpSpPr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165F1E84-1FB7-1B3D-B2BC-AAC3057EE94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373623"/>
              <a:ext cx="9144000" cy="935736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1F4BDADD-3AA3-B2A6-B405-0ECB0F916DB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358383"/>
              <a:ext cx="9144000" cy="1024128"/>
            </a:xfrm>
            <a:prstGeom prst="rect">
              <a:avLst/>
            </a:prstGeom>
          </p:spPr>
        </p:pic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AF55671A-2502-4970-EAB3-F2E9D5087419}"/>
                </a:ext>
              </a:extLst>
            </p:cNvPr>
            <p:cNvSpPr/>
            <p:nvPr/>
          </p:nvSpPr>
          <p:spPr>
            <a:xfrm>
              <a:off x="0" y="5399782"/>
              <a:ext cx="9144000" cy="831215"/>
            </a:xfrm>
            <a:custGeom>
              <a:avLst/>
              <a:gdLst/>
              <a:ahLst/>
              <a:cxnLst/>
              <a:rect l="l" t="t" r="r" b="b"/>
              <a:pathLst>
                <a:path w="9144000" h="831214">
                  <a:moveTo>
                    <a:pt x="9143998" y="0"/>
                  </a:moveTo>
                  <a:lnTo>
                    <a:pt x="0" y="0"/>
                  </a:lnTo>
                  <a:lnTo>
                    <a:pt x="0" y="830996"/>
                  </a:lnTo>
                  <a:lnTo>
                    <a:pt x="9143998" y="830996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7">
            <a:extLst>
              <a:ext uri="{FF2B5EF4-FFF2-40B4-BE49-F238E27FC236}">
                <a16:creationId xmlns:a16="http://schemas.microsoft.com/office/drawing/2014/main" id="{BB6C3D9D-8D6A-9EC3-63DE-B6238AA92C00}"/>
              </a:ext>
            </a:extLst>
          </p:cNvPr>
          <p:cNvSpPr txBox="1"/>
          <p:nvPr/>
        </p:nvSpPr>
        <p:spPr>
          <a:xfrm>
            <a:off x="1981201" y="5515985"/>
            <a:ext cx="8928710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subordinate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commander,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commander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5a,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accepted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resolves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issue,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subordinate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commander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acknowledged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forwarded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higher.</a:t>
            </a:r>
            <a:r>
              <a:rPr sz="16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Commanders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acknowledged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03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46E3-D598-F614-83FE-1B39D187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82C31-17F4-C827-99E5-3BAF11F11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1196" y="1303918"/>
            <a:ext cx="6776246" cy="4569248"/>
          </a:xfrm>
        </p:spPr>
        <p:txBody>
          <a:bodyPr/>
          <a:lstStyle/>
          <a:p>
            <a:r>
              <a:rPr lang="en-US" dirty="0"/>
              <a:t>Marines, Sailors, or Officers needing assistance with completing the NAVMC 11296 can contact the chain of command or: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Sergeant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Sergeant Major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Executive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POCs (e.g. S-1 Chief, EOR, Platoon Sergeant)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 Inspector General</a:t>
            </a:r>
          </a:p>
          <a:p>
            <a:pPr marL="1028580" lvl="1" indent="-342900">
              <a:buFont typeface="Arial" panose="020B0604020202020204" pitchFamily="34" charset="0"/>
              <a:buChar char="•"/>
            </a:pPr>
            <a:r>
              <a:rPr lang="en-US" dirty="0"/>
              <a:t>703-432-4483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E8B63-DFCF-4B41-7759-FA5F35B5D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39C3D-907B-59EB-BD9D-B19ADE2CBA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937A1D-E6F4-175A-77ED-095C83036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assification located at the bottom"/>
          <p:cNvSpPr>
            <a:spLocks noGrp="1"/>
          </p:cNvSpPr>
          <p:nvPr>
            <p:ph type="body" sz="quarter" idx="27"/>
          </p:nvPr>
        </p:nvSpPr>
        <p:spPr>
          <a:xfrm>
            <a:off x="4675187" y="6633857"/>
            <a:ext cx="2838450" cy="173287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3" name="Classification located on top"/>
          <p:cNvSpPr>
            <a:spLocks noGrp="1"/>
          </p:cNvSpPr>
          <p:nvPr>
            <p:ph type="body" sz="quarter" idx="28"/>
          </p:nvPr>
        </p:nvSpPr>
        <p:spPr>
          <a:xfrm>
            <a:off x="4675187" y="24019"/>
            <a:ext cx="2838450" cy="173287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8428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0D9423-9CBF-E171-3F76-27870AC4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74" y="2521973"/>
            <a:ext cx="5410220" cy="2172335"/>
          </a:xfrm>
        </p:spPr>
        <p:txBody>
          <a:bodyPr/>
          <a:lstStyle/>
          <a:p>
            <a:r>
              <a:rPr lang="en-US" dirty="0"/>
              <a:t>Request Mast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History &amp; purpose of Mast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for Requesting Mast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Procedures for Requesting Mast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Assistance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1DB72-8A42-9D6A-E09C-2665BBDD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D90A4-2986-CEBF-34BB-40A04C5BC8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7E46A-4E7D-8470-1521-AA2A07D58D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08D4E0-D37D-C521-81C3-07C2A0618D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04C3A431-DFD3-92CA-3CDE-B33C0E10EBB7}"/>
              </a:ext>
            </a:extLst>
          </p:cNvPr>
          <p:cNvGrpSpPr/>
          <p:nvPr/>
        </p:nvGrpSpPr>
        <p:grpSpPr>
          <a:xfrm>
            <a:off x="4886959" y="1915001"/>
            <a:ext cx="7068185" cy="3447098"/>
            <a:chOff x="0" y="0"/>
            <a:chExt cx="9144000" cy="4498975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7416D0A7-6C1B-62DD-2E5F-6CB659781FC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498848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A06A8C14-E4EB-6224-2001-77068D088B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4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3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A0AAD-5A7A-DEB5-1702-C96E1ED9C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Naval tradition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Commander’s interaction with ship’s crew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Dispense punishment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Accept grievances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Ship’s crew had guaranteed right to speak to their Commander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Solutions were not assured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1FD81E-F11C-009A-CC35-2B4E354E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E04A4-A142-AF51-65BE-FD34D5314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F1FBAE-E414-12BC-5CBF-8FAD961DC1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AB5BB9-8C02-5C82-6758-616E7465D5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74D72D37-BCB0-DF5D-A289-D3656D54CC16}"/>
              </a:ext>
            </a:extLst>
          </p:cNvPr>
          <p:cNvGrpSpPr/>
          <p:nvPr/>
        </p:nvGrpSpPr>
        <p:grpSpPr>
          <a:xfrm>
            <a:off x="6094412" y="1184910"/>
            <a:ext cx="5727700" cy="4907280"/>
            <a:chOff x="3416808" y="1267967"/>
            <a:chExt cx="5727700" cy="4907280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3B5374D5-E2EC-D1F7-0E8C-9AD965868E4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6808" y="1267967"/>
              <a:ext cx="5727192" cy="4907280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B6C86538-91A5-F7BB-EF1D-F221351B3FC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2430" y="1294684"/>
              <a:ext cx="5701568" cy="480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7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1928D-1EFD-F299-933D-835EB64631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Convey grievances directly to the Commander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a more personal conversation with Commander*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Expedite processing of urgent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employ the entire Chain of Command to assist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not dismiss the “Chain of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not replace established staff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never supplant informal discourse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C9C908-4DAE-4C99-0502-5D826CA3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439DA-FD05-3FFE-9284-E6AF74F8D7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6992C7-810C-85B3-D3E9-2A47931925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1514C-2F63-7B37-AAC9-1DBAD943CE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2991DC81-5910-712D-B877-CFABCD008661}"/>
              </a:ext>
            </a:extLst>
          </p:cNvPr>
          <p:cNvGrpSpPr/>
          <p:nvPr/>
        </p:nvGrpSpPr>
        <p:grpSpPr>
          <a:xfrm>
            <a:off x="6379319" y="1163327"/>
            <a:ext cx="5203190" cy="3413760"/>
            <a:chOff x="3867911" y="1804416"/>
            <a:chExt cx="5203190" cy="3413760"/>
          </a:xfrm>
        </p:grpSpPr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66D4E3A6-7743-089D-69F9-24D5497B1C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1804416"/>
              <a:ext cx="5202936" cy="3413760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E12F0F93-F9BE-3816-0927-32122FB384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165" y="1828800"/>
              <a:ext cx="5084434" cy="330976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7F1FF1-64A1-6601-DBB3-1F13D52FA29F}"/>
              </a:ext>
            </a:extLst>
          </p:cNvPr>
          <p:cNvSpPr txBox="1"/>
          <p:nvPr/>
        </p:nvSpPr>
        <p:spPr>
          <a:xfrm>
            <a:off x="6379319" y="4601471"/>
            <a:ext cx="512368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Appearance with Commander should not present a conflict of interest or affect neutrality</a:t>
            </a:r>
          </a:p>
        </p:txBody>
      </p:sp>
    </p:spTree>
    <p:extLst>
      <p:ext uri="{BB962C8B-B14F-4D97-AF65-F5344CB8AC3E}">
        <p14:creationId xmlns:p14="http://schemas.microsoft.com/office/powerpoint/2010/main" val="341789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6806E-F7D1-7452-9113-5F295E9E9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012" y="1343025"/>
            <a:ext cx="7987348" cy="459105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According to Marine Corps Order 1700.23G, it is "the right of all Marines to directly seek assistance from, or communicate grievances to, their commanding officers." A Marine has "the opportunity to communicate not only with his or her immediate commanding officer, but also with commanders up to and including a Commanding General (CG) within the chain of command at the same base or immediate geographical location.“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MCO 1700.23G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NAVMC 11296 (form)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there better avenues of redress?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appropriate for Mast:</a:t>
            </a:r>
          </a:p>
          <a:p>
            <a:pPr marL="1028580" lvl="1" indent="-342900"/>
            <a:r>
              <a:rPr lang="en-US" dirty="0"/>
              <a:t>Nuisance requests</a:t>
            </a:r>
          </a:p>
          <a:p>
            <a:pPr marL="1028580" lvl="1" indent="-342900"/>
            <a:r>
              <a:rPr lang="en-US" dirty="0"/>
              <a:t>Matters dealing w/ UCMJ or ADSEP</a:t>
            </a:r>
          </a:p>
          <a:p>
            <a:pPr marL="1485700" lvl="2" indent="-342900"/>
            <a:r>
              <a:rPr lang="en-US" dirty="0"/>
              <a:t>Contemplated, pending, in progress, or final</a:t>
            </a:r>
          </a:p>
          <a:p>
            <a:pPr marL="1028580" lvl="1" indent="-342900"/>
            <a:r>
              <a:rPr lang="en-US" dirty="0"/>
              <a:t>Administrative Actions</a:t>
            </a:r>
          </a:p>
          <a:p>
            <a:pPr marL="1028580" lvl="1" indent="-342900"/>
            <a:r>
              <a:rPr lang="en-US" dirty="0"/>
              <a:t>Performance Evaluation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7A5ED-B723-6FD2-A987-A0D45DA9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85F7-1001-4654-D9EA-7C2ABB7973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173F3-723E-F9BC-7B75-AB037EB0B1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093401-EAA9-0CE2-197B-E88DEE5FC8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086C39D9-7D9D-0165-EEAA-D74A38D361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302" y="1029599"/>
            <a:ext cx="2580298" cy="54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372-66A1-69A3-012B-CD5F7383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command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A662-E32E-713E-F2C6-E46211666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5494" y="2245669"/>
            <a:ext cx="5537836" cy="2082491"/>
          </a:xfrm>
        </p:spPr>
        <p:txBody>
          <a:bodyPr/>
          <a:lstStyle/>
          <a:p>
            <a:pPr algn="ctr"/>
            <a:r>
              <a:rPr lang="en-US" sz="2800" dirty="0"/>
              <a:t>Who can I request mast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Systems Company Commander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H&amp;S Battalion Commander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Commander, MARCORSYSCOM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1B497-A06B-A155-B2F8-146CC1412E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086DA-6D90-553C-0F55-D37A89BAFA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1B219F-5FA8-29E5-7808-112B1AE92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4253DA81-149F-8D18-9CD9-434DD8C4984B}"/>
              </a:ext>
            </a:extLst>
          </p:cNvPr>
          <p:cNvGrpSpPr/>
          <p:nvPr/>
        </p:nvGrpSpPr>
        <p:grpSpPr>
          <a:xfrm>
            <a:off x="3077843" y="853385"/>
            <a:ext cx="6033135" cy="1428115"/>
            <a:chOff x="1343611" y="685800"/>
            <a:chExt cx="6033135" cy="1428115"/>
          </a:xfrm>
        </p:grpSpPr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334AC015-6292-78EC-9616-2A16D92EAD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611" y="867107"/>
              <a:ext cx="1579537" cy="1210977"/>
            </a:xfrm>
            <a:prstGeom prst="rect">
              <a:avLst/>
            </a:prstGeom>
          </p:spPr>
        </p:pic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0080A0F1-17ED-BEAC-8B69-4330998DEE0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5157" y="928412"/>
              <a:ext cx="1014201" cy="1014201"/>
            </a:xfrm>
            <a:prstGeom prst="rect">
              <a:avLst/>
            </a:prstGeom>
          </p:spPr>
        </p:pic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839B8A2A-2A65-297E-BFE3-BADCE6B753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5440" y="685800"/>
              <a:ext cx="1427966" cy="1427966"/>
            </a:xfrm>
            <a:prstGeom prst="rect">
              <a:avLst/>
            </a:prstGeom>
          </p:spPr>
        </p:pic>
        <p:pic>
          <p:nvPicPr>
            <p:cNvPr id="11" name="object 13">
              <a:extLst>
                <a:ext uri="{FF2B5EF4-FFF2-40B4-BE49-F238E27FC236}">
                  <a16:creationId xmlns:a16="http://schemas.microsoft.com/office/drawing/2014/main" id="{4B0D5A63-A82D-8093-1453-DFBFE6595B3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7425" y="937881"/>
              <a:ext cx="1309268" cy="923381"/>
            </a:xfrm>
            <a:prstGeom prst="rect">
              <a:avLst/>
            </a:prstGeom>
          </p:spPr>
        </p:pic>
      </p:grpSp>
      <p:grpSp>
        <p:nvGrpSpPr>
          <p:cNvPr id="12" name="object 3">
            <a:extLst>
              <a:ext uri="{FF2B5EF4-FFF2-40B4-BE49-F238E27FC236}">
                <a16:creationId xmlns:a16="http://schemas.microsoft.com/office/drawing/2014/main" id="{1DD8B8E4-51F6-D4A9-C949-271540FDECB8}"/>
              </a:ext>
            </a:extLst>
          </p:cNvPr>
          <p:cNvGrpSpPr/>
          <p:nvPr/>
        </p:nvGrpSpPr>
        <p:grpSpPr>
          <a:xfrm>
            <a:off x="1522412" y="4463631"/>
            <a:ext cx="9144000" cy="1905000"/>
            <a:chOff x="0" y="4953000"/>
            <a:chExt cx="9144000" cy="1905000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95D1F9D5-2E84-FD00-F4B6-A10C494CD4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6709" y="5015279"/>
              <a:ext cx="3291056" cy="1842720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C0E57C6A-6901-6107-3F96-74EF5983C16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0978" y="5014630"/>
              <a:ext cx="1524016" cy="1843369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985EED8B-EE25-FC0B-1920-71DA0C66888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7254" y="4970451"/>
              <a:ext cx="2276745" cy="1887548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A368D10C-72D5-566C-2503-9708E7A7D35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" y="5024654"/>
              <a:ext cx="3145721" cy="1833345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53AA0771-7670-CCD0-1D20-8430B6F6754C}"/>
                </a:ext>
              </a:extLst>
            </p:cNvPr>
            <p:cNvSpPr/>
            <p:nvPr/>
          </p:nvSpPr>
          <p:spPr>
            <a:xfrm>
              <a:off x="0" y="4953000"/>
              <a:ext cx="9140825" cy="80010"/>
            </a:xfrm>
            <a:custGeom>
              <a:avLst/>
              <a:gdLst/>
              <a:ahLst/>
              <a:cxnLst/>
              <a:rect l="l" t="t" r="r" b="b"/>
              <a:pathLst>
                <a:path w="9140825" h="80010">
                  <a:moveTo>
                    <a:pt x="9140250" y="0"/>
                  </a:moveTo>
                  <a:lnTo>
                    <a:pt x="0" y="0"/>
                  </a:lnTo>
                  <a:lnTo>
                    <a:pt x="0" y="79976"/>
                  </a:lnTo>
                  <a:lnTo>
                    <a:pt x="9140250" y="79976"/>
                  </a:lnTo>
                  <a:lnTo>
                    <a:pt x="914025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217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059F3-FFAC-4C4A-A8A0-8EA16EC0B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487" y="1600120"/>
            <a:ext cx="5410220" cy="3645535"/>
          </a:xfrm>
        </p:spPr>
        <p:txBody>
          <a:bodyPr/>
          <a:lstStyle/>
          <a:p>
            <a:r>
              <a:rPr lang="en-US" dirty="0"/>
              <a:t>NAVMC 11296 (5-19)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Filled out, signed, &amp; dated</a:t>
            </a:r>
          </a:p>
          <a:p>
            <a:endParaRPr lang="en-US" dirty="0"/>
          </a:p>
          <a:p>
            <a:r>
              <a:rPr lang="en-US" dirty="0"/>
              <a:t>Role of the Applicant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 truthful provider of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Forward via the chain of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applicant does not want to disclose the matters, place in a secured envelope and write, “TO BE OPENED BY (RANK NAME or CG) ONLY”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58A11-ED33-789B-CEC6-97A59D9B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50075-75DA-3C15-96EA-8ED96D23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3A0F6-346F-3969-E260-0078C604EB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8EB7E1-62CA-1AA7-10BA-AD4F92C3E4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7EF5D5AA-E4F2-7C88-9F7A-E5BCA4735FD0}"/>
              </a:ext>
            </a:extLst>
          </p:cNvPr>
          <p:cNvGrpSpPr/>
          <p:nvPr/>
        </p:nvGrpSpPr>
        <p:grpSpPr>
          <a:xfrm>
            <a:off x="6825931" y="1314353"/>
            <a:ext cx="4402455" cy="4316730"/>
            <a:chOff x="4598994" y="1149965"/>
            <a:chExt cx="4402455" cy="431673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61DF6DAC-3DE5-5A5D-2C32-CEE7261E22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1767" y="1160033"/>
              <a:ext cx="3359580" cy="4196934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35B2D54-5294-22CF-075A-565D0EF632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1767" y="4540422"/>
              <a:ext cx="3118336" cy="816545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5DDE542D-721A-C218-383D-A34BA377F8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104" y="1160033"/>
              <a:ext cx="241244" cy="4196934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471CF3E4-2E72-689C-6260-CD28EB94CE82}"/>
                </a:ext>
              </a:extLst>
            </p:cNvPr>
            <p:cNvSpPr/>
            <p:nvPr/>
          </p:nvSpPr>
          <p:spPr>
            <a:xfrm>
              <a:off x="5626463" y="1154728"/>
              <a:ext cx="3370579" cy="4208145"/>
            </a:xfrm>
            <a:custGeom>
              <a:avLst/>
              <a:gdLst/>
              <a:ahLst/>
              <a:cxnLst/>
              <a:rect l="l" t="t" r="r" b="b"/>
              <a:pathLst>
                <a:path w="3370579" h="4208145">
                  <a:moveTo>
                    <a:pt x="470986" y="0"/>
                  </a:moveTo>
                  <a:lnTo>
                    <a:pt x="3370190" y="354380"/>
                  </a:lnTo>
                  <a:lnTo>
                    <a:pt x="2899204" y="4207544"/>
                  </a:lnTo>
                  <a:lnTo>
                    <a:pt x="0" y="3853165"/>
                  </a:lnTo>
                  <a:lnTo>
                    <a:pt x="47098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5996BD74-FBB2-348B-9553-0AAC9E954D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5622" y="1295399"/>
              <a:ext cx="2871266" cy="3872317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27CBCA45-672C-B626-2599-3D1B62A209C3}"/>
                </a:ext>
              </a:extLst>
            </p:cNvPr>
            <p:cNvSpPr/>
            <p:nvPr/>
          </p:nvSpPr>
          <p:spPr>
            <a:xfrm>
              <a:off x="5360860" y="1290637"/>
              <a:ext cx="2880995" cy="3882390"/>
            </a:xfrm>
            <a:custGeom>
              <a:avLst/>
              <a:gdLst/>
              <a:ahLst/>
              <a:cxnLst/>
              <a:rect l="l" t="t" r="r" b="b"/>
              <a:pathLst>
                <a:path w="2880995" h="3882390">
                  <a:moveTo>
                    <a:pt x="0" y="0"/>
                  </a:moveTo>
                  <a:lnTo>
                    <a:pt x="2880792" y="0"/>
                  </a:lnTo>
                  <a:lnTo>
                    <a:pt x="2880792" y="3881843"/>
                  </a:lnTo>
                  <a:lnTo>
                    <a:pt x="0" y="38818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E89DCF4E-BB94-270C-369C-AD35DAC5E32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9163" y="1208424"/>
              <a:ext cx="3390543" cy="4248033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0720545B-DA3F-29B6-3822-5D2E3D8EC10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3311" y="1208424"/>
              <a:ext cx="406395" cy="4248033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0F09CA76-CF3E-C62F-7D1E-F7DF36D9688C}"/>
                </a:ext>
              </a:extLst>
            </p:cNvPr>
            <p:cNvSpPr/>
            <p:nvPr/>
          </p:nvSpPr>
          <p:spPr>
            <a:xfrm>
              <a:off x="4603756" y="1203016"/>
              <a:ext cx="3401695" cy="4258945"/>
            </a:xfrm>
            <a:custGeom>
              <a:avLst/>
              <a:gdLst/>
              <a:ahLst/>
              <a:cxnLst/>
              <a:rect l="l" t="t" r="r" b="b"/>
              <a:pathLst>
                <a:path w="3401695" h="4258945">
                  <a:moveTo>
                    <a:pt x="0" y="418683"/>
                  </a:moveTo>
                  <a:lnTo>
                    <a:pt x="2834036" y="0"/>
                  </a:lnTo>
                  <a:lnTo>
                    <a:pt x="3401358" y="3840164"/>
                  </a:lnTo>
                  <a:lnTo>
                    <a:pt x="567322" y="4258847"/>
                  </a:lnTo>
                  <a:lnTo>
                    <a:pt x="0" y="4186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50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DB77-FA5F-7526-FB48-7934BE4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3586C-076B-454C-BBF2-311DBA9F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1343026"/>
            <a:ext cx="10971114" cy="50882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Role of the “Chain of Concern”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Leaders at all levels should assist the Marine or Sailor with completing the NAVMC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Expedite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Do not stop Mast and try to resolve it</a:t>
            </a:r>
          </a:p>
          <a:p>
            <a:endParaRPr lang="en-US" dirty="0"/>
          </a:p>
          <a:p>
            <a:r>
              <a:rPr lang="en-US" dirty="0"/>
              <a:t>Role of the Chain of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Expedite audience with the Commander</a:t>
            </a:r>
          </a:p>
          <a:p>
            <a:pPr marL="1028580" lvl="1" indent="-342900">
              <a:buFont typeface="Arial" panose="020B0604020202020204" pitchFamily="34" charset="0"/>
              <a:buChar char="•"/>
            </a:pPr>
            <a:r>
              <a:rPr lang="en-US" dirty="0"/>
              <a:t>Typically, the commander will hear the Mast within (1) business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disclosed, try to resolve at the lowest level of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disposition, delays, and denials</a:t>
            </a:r>
          </a:p>
          <a:p>
            <a:pPr marL="1028580" lvl="1" indent="-342900">
              <a:buFont typeface="Arial" panose="020B0604020202020204" pitchFamily="34" charset="0"/>
              <a:buChar char="•"/>
            </a:pPr>
            <a:r>
              <a:rPr lang="en-US" dirty="0"/>
              <a:t>A face-to-face explanation may not be required for some denials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Commander will notify the CG if it is denied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no adverse or prejudicial action is taken against a Marine as a result of exercising the right to request Mast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85A8A-E51B-2F73-612C-760F80932F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2C196-2C6D-AC80-1561-47E943D689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461271-FF92-100A-6F91-FB594E4FCE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4">
            <a:extLst>
              <a:ext uri="{FF2B5EF4-FFF2-40B4-BE49-F238E27FC236}">
                <a16:creationId xmlns:a16="http://schemas.microsoft.com/office/drawing/2014/main" id="{8CF2E2F3-814B-B4AE-BB1A-5E246180A0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2155" y="1306829"/>
            <a:ext cx="4694925" cy="4758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04AE9-718E-2351-0057-3D16EE3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mast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5FE05-90E4-5D4C-AFC6-5098389A5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94695-C522-B33F-018F-0CC0DB337C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EDC8F-D0DC-49C3-326A-004398B1E6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unclassified</a:t>
            </a: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BBB9C764-79CA-2560-B1C5-1A4DB5895CCE}"/>
              </a:ext>
            </a:extLst>
          </p:cNvPr>
          <p:cNvGrpSpPr/>
          <p:nvPr/>
        </p:nvGrpSpPr>
        <p:grpSpPr>
          <a:xfrm>
            <a:off x="8049767" y="1718700"/>
            <a:ext cx="3350260" cy="1649095"/>
            <a:chOff x="5794247" y="1618488"/>
            <a:chExt cx="3350260" cy="1649095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EC54315A-92FC-D4EF-C2D7-6E5887E150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247" y="1618488"/>
              <a:ext cx="3349752" cy="1648968"/>
            </a:xfrm>
            <a:prstGeom prst="rect">
              <a:avLst/>
            </a:prstGeom>
          </p:spPr>
        </p:pic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8D3F78B1-5261-0665-95F4-3116D34A6E6C}"/>
                </a:ext>
              </a:extLst>
            </p:cNvPr>
            <p:cNvSpPr/>
            <p:nvPr/>
          </p:nvSpPr>
          <p:spPr>
            <a:xfrm>
              <a:off x="6043612" y="1867795"/>
              <a:ext cx="3000375" cy="882650"/>
            </a:xfrm>
            <a:custGeom>
              <a:avLst/>
              <a:gdLst/>
              <a:ahLst/>
              <a:cxnLst/>
              <a:rect l="l" t="t" r="r" b="b"/>
              <a:pathLst>
                <a:path w="3000375" h="882650">
                  <a:moveTo>
                    <a:pt x="441325" y="0"/>
                  </a:moveTo>
                  <a:lnTo>
                    <a:pt x="0" y="441325"/>
                  </a:lnTo>
                  <a:lnTo>
                    <a:pt x="441325" y="882650"/>
                  </a:lnTo>
                  <a:lnTo>
                    <a:pt x="441325" y="771790"/>
                  </a:lnTo>
                  <a:lnTo>
                    <a:pt x="3000373" y="771790"/>
                  </a:lnTo>
                  <a:lnTo>
                    <a:pt x="3000373" y="110859"/>
                  </a:lnTo>
                  <a:lnTo>
                    <a:pt x="441325" y="110859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73F24D9C-F97E-6088-BA56-DD8A4F7D3AA8}"/>
              </a:ext>
            </a:extLst>
          </p:cNvPr>
          <p:cNvSpPr txBox="1"/>
          <p:nvPr/>
        </p:nvSpPr>
        <p:spPr>
          <a:xfrm>
            <a:off x="8783451" y="2123576"/>
            <a:ext cx="23622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65150" marR="5080" indent="-55245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Which</a:t>
            </a:r>
            <a:r>
              <a:rPr sz="1800" b="1" spc="-4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Commander</a:t>
            </a:r>
            <a:r>
              <a:rPr sz="1800" b="1" spc="-4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2F2F2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F2F2F2"/>
                </a:solidFill>
                <a:latin typeface="Arial"/>
                <a:cs typeface="Arial"/>
              </a:rPr>
              <a:t>requested?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24012797-E13E-49C0-3E8D-DB2B6339B4A3}"/>
              </a:ext>
            </a:extLst>
          </p:cNvPr>
          <p:cNvGrpSpPr/>
          <p:nvPr/>
        </p:nvGrpSpPr>
        <p:grpSpPr>
          <a:xfrm>
            <a:off x="895761" y="2680163"/>
            <a:ext cx="3606165" cy="1475740"/>
            <a:chOff x="0" y="2721864"/>
            <a:chExt cx="3606165" cy="1475740"/>
          </a:xfrm>
        </p:grpSpPr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69B715DE-4DEA-38CE-2482-C0BB16E284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21864"/>
              <a:ext cx="3605784" cy="1475232"/>
            </a:xfrm>
            <a:prstGeom prst="rect">
              <a:avLst/>
            </a:prstGeom>
          </p:spPr>
        </p:pic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85F211E6-049F-2E61-3CB3-663A287C2E8C}"/>
                </a:ext>
              </a:extLst>
            </p:cNvPr>
            <p:cNvSpPr/>
            <p:nvPr/>
          </p:nvSpPr>
          <p:spPr>
            <a:xfrm>
              <a:off x="178964" y="2971800"/>
              <a:ext cx="2795270" cy="718820"/>
            </a:xfrm>
            <a:custGeom>
              <a:avLst/>
              <a:gdLst/>
              <a:ahLst/>
              <a:cxnLst/>
              <a:rect l="l" t="t" r="r" b="b"/>
              <a:pathLst>
                <a:path w="2795270" h="718820">
                  <a:moveTo>
                    <a:pt x="2435757" y="0"/>
                  </a:moveTo>
                  <a:lnTo>
                    <a:pt x="2435757" y="90216"/>
                  </a:lnTo>
                  <a:lnTo>
                    <a:pt x="0" y="90216"/>
                  </a:lnTo>
                  <a:lnTo>
                    <a:pt x="0" y="628078"/>
                  </a:lnTo>
                  <a:lnTo>
                    <a:pt x="2435757" y="628078"/>
                  </a:lnTo>
                  <a:lnTo>
                    <a:pt x="2435757" y="718295"/>
                  </a:lnTo>
                  <a:lnTo>
                    <a:pt x="2794904" y="359148"/>
                  </a:lnTo>
                  <a:lnTo>
                    <a:pt x="243575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149051CA-7995-CC55-A43E-48BE6BE6F498}"/>
              </a:ext>
            </a:extLst>
          </p:cNvPr>
          <p:cNvSpPr txBox="1"/>
          <p:nvPr/>
        </p:nvSpPr>
        <p:spPr>
          <a:xfrm>
            <a:off x="1162962" y="3139902"/>
            <a:ext cx="234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What</a:t>
            </a:r>
            <a:r>
              <a:rPr sz="18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is</a:t>
            </a:r>
            <a:r>
              <a:rPr sz="1800" b="1" spc="-2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2F2F2"/>
                </a:solidFill>
                <a:latin typeface="Arial"/>
                <a:cs typeface="Arial"/>
              </a:rPr>
              <a:t>problem?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6">
            <a:extLst>
              <a:ext uri="{FF2B5EF4-FFF2-40B4-BE49-F238E27FC236}">
                <a16:creationId xmlns:a16="http://schemas.microsoft.com/office/drawing/2014/main" id="{5820200D-3BA2-F9E9-840C-BB29D09F882D}"/>
              </a:ext>
            </a:extLst>
          </p:cNvPr>
          <p:cNvGrpSpPr/>
          <p:nvPr/>
        </p:nvGrpSpPr>
        <p:grpSpPr>
          <a:xfrm>
            <a:off x="8049767" y="3852831"/>
            <a:ext cx="3383279" cy="1524000"/>
            <a:chOff x="5760720" y="4017264"/>
            <a:chExt cx="3383279" cy="1524000"/>
          </a:xfrm>
        </p:grpSpPr>
        <p:pic>
          <p:nvPicPr>
            <p:cNvPr id="16" name="object 17">
              <a:extLst>
                <a:ext uri="{FF2B5EF4-FFF2-40B4-BE49-F238E27FC236}">
                  <a16:creationId xmlns:a16="http://schemas.microsoft.com/office/drawing/2014/main" id="{59ACA472-DC98-1975-983D-102A3F48B79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0" y="4017264"/>
              <a:ext cx="3383279" cy="1524000"/>
            </a:xfrm>
            <a:prstGeom prst="rect">
              <a:avLst/>
            </a:prstGeom>
          </p:spPr>
        </p:pic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2A15B485-3A09-FB3F-F209-F07CDF692B5C}"/>
                </a:ext>
              </a:extLst>
            </p:cNvPr>
            <p:cNvSpPr/>
            <p:nvPr/>
          </p:nvSpPr>
          <p:spPr>
            <a:xfrm>
              <a:off x="6009618" y="4267201"/>
              <a:ext cx="3000375" cy="762000"/>
            </a:xfrm>
            <a:custGeom>
              <a:avLst/>
              <a:gdLst/>
              <a:ahLst/>
              <a:cxnLst/>
              <a:rect l="l" t="t" r="r" b="b"/>
              <a:pathLst>
                <a:path w="3000375" h="762000">
                  <a:moveTo>
                    <a:pt x="381000" y="0"/>
                  </a:moveTo>
                  <a:lnTo>
                    <a:pt x="0" y="381000"/>
                  </a:lnTo>
                  <a:lnTo>
                    <a:pt x="381000" y="762000"/>
                  </a:lnTo>
                  <a:lnTo>
                    <a:pt x="381000" y="666291"/>
                  </a:lnTo>
                  <a:lnTo>
                    <a:pt x="3000375" y="666291"/>
                  </a:lnTo>
                  <a:lnTo>
                    <a:pt x="3000375" y="95707"/>
                  </a:lnTo>
                  <a:lnTo>
                    <a:pt x="381000" y="95707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9">
            <a:extLst>
              <a:ext uri="{FF2B5EF4-FFF2-40B4-BE49-F238E27FC236}">
                <a16:creationId xmlns:a16="http://schemas.microsoft.com/office/drawing/2014/main" id="{7FD39394-DE5C-0E98-4BE6-49F4BFCC85AC}"/>
              </a:ext>
            </a:extLst>
          </p:cNvPr>
          <p:cNvSpPr txBox="1"/>
          <p:nvPr/>
        </p:nvSpPr>
        <p:spPr>
          <a:xfrm>
            <a:off x="9116793" y="4256690"/>
            <a:ext cx="1650364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37820" marR="5080" indent="-325755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What</a:t>
            </a:r>
            <a:r>
              <a:rPr sz="14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is</a:t>
            </a:r>
            <a:r>
              <a:rPr sz="1400" b="1" spc="-2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2F2F2"/>
                </a:solidFill>
                <a:latin typeface="Arial"/>
                <a:cs typeface="Arial"/>
              </a:rPr>
              <a:t>desired “solution”?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A3E35D9D-7441-0EA1-B6CF-609B5CB8C4FA}"/>
              </a:ext>
            </a:extLst>
          </p:cNvPr>
          <p:cNvGrpSpPr/>
          <p:nvPr/>
        </p:nvGrpSpPr>
        <p:grpSpPr>
          <a:xfrm>
            <a:off x="4395743" y="4955277"/>
            <a:ext cx="3578860" cy="1225550"/>
            <a:chOff x="3450335" y="5632703"/>
            <a:chExt cx="3578860" cy="1225550"/>
          </a:xfrm>
        </p:grpSpPr>
        <p:pic>
          <p:nvPicPr>
            <p:cNvPr id="20" name="object 21">
              <a:extLst>
                <a:ext uri="{FF2B5EF4-FFF2-40B4-BE49-F238E27FC236}">
                  <a16:creationId xmlns:a16="http://schemas.microsoft.com/office/drawing/2014/main" id="{44FE9F89-DE6D-2F4D-175E-82C8F74BA67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0335" y="5632703"/>
              <a:ext cx="3578352" cy="1225296"/>
            </a:xfrm>
            <a:prstGeom prst="rect">
              <a:avLst/>
            </a:prstGeom>
          </p:spPr>
        </p:pic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2755F5CD-705C-6F38-2189-EDA84E1BBFBB}"/>
                </a:ext>
              </a:extLst>
            </p:cNvPr>
            <p:cNvSpPr/>
            <p:nvPr/>
          </p:nvSpPr>
          <p:spPr>
            <a:xfrm>
              <a:off x="3701191" y="5882582"/>
              <a:ext cx="2701290" cy="932180"/>
            </a:xfrm>
            <a:custGeom>
              <a:avLst/>
              <a:gdLst/>
              <a:ahLst/>
              <a:cxnLst/>
              <a:rect l="l" t="t" r="r" b="b"/>
              <a:pathLst>
                <a:path w="2701290" h="932179">
                  <a:moveTo>
                    <a:pt x="2635580" y="0"/>
                  </a:moveTo>
                  <a:lnTo>
                    <a:pt x="352386" y="258489"/>
                  </a:lnTo>
                  <a:lnTo>
                    <a:pt x="341436" y="161769"/>
                  </a:lnTo>
                  <a:lnTo>
                    <a:pt x="0" y="590388"/>
                  </a:lnTo>
                  <a:lnTo>
                    <a:pt x="428618" y="931825"/>
                  </a:lnTo>
                  <a:lnTo>
                    <a:pt x="417667" y="835105"/>
                  </a:lnTo>
                  <a:lnTo>
                    <a:pt x="2700860" y="576616"/>
                  </a:lnTo>
                  <a:lnTo>
                    <a:pt x="263558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3">
            <a:extLst>
              <a:ext uri="{FF2B5EF4-FFF2-40B4-BE49-F238E27FC236}">
                <a16:creationId xmlns:a16="http://schemas.microsoft.com/office/drawing/2014/main" id="{7B01CFF6-E420-4DC8-49C4-3DF30BD6B100}"/>
              </a:ext>
            </a:extLst>
          </p:cNvPr>
          <p:cNvSpPr txBox="1"/>
          <p:nvPr/>
        </p:nvSpPr>
        <p:spPr>
          <a:xfrm rot="21240000">
            <a:off x="5019334" y="5477437"/>
            <a:ext cx="2193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dirty="0">
                <a:solidFill>
                  <a:srgbClr val="F2F2F2"/>
                </a:solidFill>
                <a:latin typeface="Arial"/>
                <a:cs typeface="Arial"/>
              </a:rPr>
              <a:t>Legal</a:t>
            </a:r>
            <a:r>
              <a:rPr sz="1200" b="1" spc="-3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15" baseline="2314" dirty="0">
                <a:solidFill>
                  <a:srgbClr val="F2F2F2"/>
                </a:solidFill>
                <a:latin typeface="Arial"/>
                <a:cs typeface="Arial"/>
              </a:rPr>
              <a:t>affidavit</a:t>
            </a:r>
            <a:r>
              <a:rPr sz="1800" b="1" spc="-52" baseline="2314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2F2F2"/>
                </a:solidFill>
                <a:latin typeface="Arial"/>
                <a:cs typeface="Arial"/>
              </a:rPr>
              <a:t>m</a:t>
            </a:r>
            <a:r>
              <a:rPr sz="1800" b="1" baseline="4629" dirty="0">
                <a:solidFill>
                  <a:srgbClr val="F2F2F2"/>
                </a:solidFill>
                <a:latin typeface="Arial"/>
                <a:cs typeface="Arial"/>
              </a:rPr>
              <a:t>ust</a:t>
            </a:r>
            <a:r>
              <a:rPr sz="1800" b="1" spc="-60" baseline="4629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baseline="4629" dirty="0">
                <a:solidFill>
                  <a:srgbClr val="F2F2F2"/>
                </a:solidFill>
                <a:latin typeface="Arial"/>
                <a:cs typeface="Arial"/>
              </a:rPr>
              <a:t>be</a:t>
            </a:r>
            <a:r>
              <a:rPr sz="1800" b="1" spc="-60" baseline="4629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15" baseline="4629" dirty="0">
                <a:solidFill>
                  <a:srgbClr val="F2F2F2"/>
                </a:solidFill>
                <a:latin typeface="Arial"/>
                <a:cs typeface="Arial"/>
              </a:rPr>
              <a:t>signe</a:t>
            </a:r>
            <a:r>
              <a:rPr sz="1800" b="1" spc="-15" baseline="6944" dirty="0">
                <a:solidFill>
                  <a:srgbClr val="F2F2F2"/>
                </a:solidFill>
                <a:latin typeface="Arial"/>
                <a:cs typeface="Arial"/>
              </a:rPr>
              <a:t>d</a:t>
            </a:r>
            <a:endParaRPr sz="1800" baseline="6944">
              <a:latin typeface="Arial"/>
              <a:cs typeface="Arial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602D8072-CAE7-3467-B538-2D73CB7F45C9}"/>
              </a:ext>
            </a:extLst>
          </p:cNvPr>
          <p:cNvSpPr txBox="1"/>
          <p:nvPr/>
        </p:nvSpPr>
        <p:spPr>
          <a:xfrm rot="21240000">
            <a:off x="5052102" y="5731450"/>
            <a:ext cx="77958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dirty="0">
                <a:solidFill>
                  <a:srgbClr val="F2F2F2"/>
                </a:solidFill>
                <a:latin typeface="Arial"/>
                <a:cs typeface="Arial"/>
              </a:rPr>
              <a:t>and</a:t>
            </a:r>
            <a:r>
              <a:rPr sz="1200" b="1" spc="-5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2F2F2"/>
                </a:solidFill>
                <a:latin typeface="Arial"/>
                <a:cs typeface="Arial"/>
              </a:rPr>
              <a:t>d</a:t>
            </a:r>
            <a:r>
              <a:rPr sz="1800" b="1" spc="-15" baseline="2314" dirty="0">
                <a:solidFill>
                  <a:srgbClr val="F2F2F2"/>
                </a:solidFill>
                <a:latin typeface="Arial"/>
                <a:cs typeface="Arial"/>
              </a:rPr>
              <a:t>ated.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196826-BE08-E032-E4E7-E029574B50CB}"/>
              </a:ext>
            </a:extLst>
          </p:cNvPr>
          <p:cNvSpPr txBox="1"/>
          <p:nvPr/>
        </p:nvSpPr>
        <p:spPr>
          <a:xfrm rot="21240000">
            <a:off x="5897549" y="5606160"/>
            <a:ext cx="132199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-10" dirty="0">
                <a:solidFill>
                  <a:srgbClr val="F2F2F2"/>
                </a:solidFill>
                <a:latin typeface="Arial"/>
                <a:cs typeface="Arial"/>
              </a:rPr>
              <a:t>“Start</a:t>
            </a:r>
            <a:r>
              <a:rPr sz="1800" b="1" spc="-15" baseline="2314" dirty="0">
                <a:solidFill>
                  <a:srgbClr val="F2F2F2"/>
                </a:solidFill>
                <a:latin typeface="Arial"/>
                <a:cs typeface="Arial"/>
              </a:rPr>
              <a:t>s</a:t>
            </a:r>
            <a:r>
              <a:rPr sz="1800" b="1" spc="-67" baseline="2314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sz="1800" b="1" spc="-67" baseline="2314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800" b="1" spc="-15" baseline="2314" dirty="0">
                <a:solidFill>
                  <a:srgbClr val="F2F2F2"/>
                </a:solidFill>
                <a:latin typeface="Arial"/>
                <a:cs typeface="Arial"/>
              </a:rPr>
              <a:t>Clock</a:t>
            </a:r>
            <a:r>
              <a:rPr sz="1800" b="1" spc="-15" baseline="4629" dirty="0">
                <a:solidFill>
                  <a:srgbClr val="F2F2F2"/>
                </a:solidFill>
                <a:latin typeface="Arial"/>
                <a:cs typeface="Arial"/>
              </a:rPr>
              <a:t>”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1C10C7D1-430E-3C9F-EB4C-5195F7C62DC2}"/>
              </a:ext>
            </a:extLst>
          </p:cNvPr>
          <p:cNvSpPr/>
          <p:nvPr/>
        </p:nvSpPr>
        <p:spPr>
          <a:xfrm>
            <a:off x="895761" y="1346517"/>
            <a:ext cx="2805430" cy="744855"/>
          </a:xfrm>
          <a:custGeom>
            <a:avLst/>
            <a:gdLst/>
            <a:ahLst/>
            <a:cxnLst/>
            <a:rect l="l" t="t" r="r" b="b"/>
            <a:pathLst>
              <a:path w="2805430" h="744855">
                <a:moveTo>
                  <a:pt x="2433262" y="0"/>
                </a:moveTo>
                <a:lnTo>
                  <a:pt x="2433262" y="93485"/>
                </a:lnTo>
                <a:lnTo>
                  <a:pt x="0" y="93485"/>
                </a:lnTo>
                <a:lnTo>
                  <a:pt x="0" y="650831"/>
                </a:lnTo>
                <a:lnTo>
                  <a:pt x="2433262" y="650831"/>
                </a:lnTo>
                <a:lnTo>
                  <a:pt x="2433262" y="744317"/>
                </a:lnTo>
                <a:lnTo>
                  <a:pt x="2805423" y="372160"/>
                </a:lnTo>
                <a:lnTo>
                  <a:pt x="24332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B4005B6A-D53D-3A66-3ADC-4AE0647CDB86}"/>
              </a:ext>
            </a:extLst>
          </p:cNvPr>
          <p:cNvSpPr txBox="1"/>
          <p:nvPr/>
        </p:nvSpPr>
        <p:spPr>
          <a:xfrm>
            <a:off x="1201873" y="1491902"/>
            <a:ext cx="191516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24154" marR="5080" indent="-212090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Personal,</a:t>
            </a:r>
            <a:r>
              <a:rPr sz="1400" b="1" spc="-6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contact,</a:t>
            </a:r>
            <a:r>
              <a:rPr sz="1400" b="1" spc="-6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2F2F2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F2F2F2"/>
                </a:solidFill>
                <a:latin typeface="Arial"/>
                <a:cs typeface="Arial"/>
              </a:rPr>
              <a:t>biographical</a:t>
            </a:r>
            <a:r>
              <a:rPr sz="1400" b="1" spc="-75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2F2F2"/>
                </a:solidFill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638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A524D2F9-ADAD-4647-A3F8-42112683510C}"/>
    </a:ext>
  </a:extLst>
</a:theme>
</file>

<file path=ppt/theme/theme2.xml><?xml version="1.0" encoding="utf-8"?>
<a:theme xmlns:a="http://schemas.openxmlformats.org/drawingml/2006/main" name="1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986761B0-B97B-4D2C-953B-16BCA4BB196E}"/>
    </a:ext>
  </a:extLst>
</a:theme>
</file>

<file path=ppt/theme/theme3.xml><?xml version="1.0" encoding="utf-8"?>
<a:theme xmlns:a="http://schemas.openxmlformats.org/drawingml/2006/main" name="2_Template : Master Title Pag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D283D06B-A6EF-45AE-82C9-E8CAEF74272E}"/>
    </a:ext>
  </a:extLst>
</a:theme>
</file>

<file path=ppt/theme/theme4.xml><?xml version="1.0" encoding="utf-8"?>
<a:theme xmlns:a="http://schemas.openxmlformats.org/drawingml/2006/main" name="Template 2: Title Slide">
  <a:themeElements>
    <a:clrScheme name="DIA Color Palette">
      <a:dk1>
        <a:srgbClr val="000C36"/>
      </a:dk1>
      <a:lt1>
        <a:srgbClr val="FFFFFF"/>
      </a:lt1>
      <a:dk2>
        <a:srgbClr val="004278"/>
      </a:dk2>
      <a:lt2>
        <a:srgbClr val="AAB1B6"/>
      </a:lt2>
      <a:accent1>
        <a:srgbClr val="007AB4"/>
      </a:accent1>
      <a:accent2>
        <a:srgbClr val="94A545"/>
      </a:accent2>
      <a:accent3>
        <a:srgbClr val="6A9AC1"/>
      </a:accent3>
      <a:accent4>
        <a:srgbClr val="9E1A1D"/>
      </a:accent4>
      <a:accent5>
        <a:srgbClr val="FFC000"/>
      </a:accent5>
      <a:accent6>
        <a:srgbClr val="82767D"/>
      </a:accent6>
      <a:hlink>
        <a:srgbClr val="007AB4"/>
      </a:hlink>
      <a:folHlink>
        <a:srgbClr val="00427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CA352BCE-F687-4DA9-83EF-3FE66EE35763}"/>
    </a:ext>
  </a:extLst>
</a:theme>
</file>

<file path=ppt/theme/theme5.xml><?xml version="1.0" encoding="utf-8"?>
<a:theme xmlns:a="http://schemas.openxmlformats.org/drawingml/2006/main" name="DIA Slide Layouts">
  <a:themeElements>
    <a:clrScheme name="DIA Palette">
      <a:dk1>
        <a:srgbClr val="82767D"/>
      </a:dk1>
      <a:lt1>
        <a:sysClr val="window" lastClr="FFFFFF"/>
      </a:lt1>
      <a:dk2>
        <a:srgbClr val="44546A"/>
      </a:dk2>
      <a:lt2>
        <a:srgbClr val="E7E6E6"/>
      </a:lt2>
      <a:accent1>
        <a:srgbClr val="000C36"/>
      </a:accent1>
      <a:accent2>
        <a:srgbClr val="004278"/>
      </a:accent2>
      <a:accent3>
        <a:srgbClr val="007AB4"/>
      </a:accent3>
      <a:accent4>
        <a:srgbClr val="AAB1B6"/>
      </a:accent4>
      <a:accent5>
        <a:srgbClr val="94A545"/>
      </a:accent5>
      <a:accent6>
        <a:srgbClr val="9E1A1D"/>
      </a:accent6>
      <a:hlink>
        <a:srgbClr val="FFB500"/>
      </a:hlink>
      <a:folHlink>
        <a:srgbClr val="82767D"/>
      </a:folHlink>
    </a:clrScheme>
    <a:fontScheme name="DIA Type Styl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FF61FAA5-D672-4EE9-9129-117A5132079D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C2C9B1E0-CD28-4C9E-80B1-8C4F95B2F107}"/>
    </a:ext>
  </a:extLst>
</a:theme>
</file>

<file path=ppt/theme/theme7.xml><?xml version="1.0" encoding="utf-8"?>
<a:theme xmlns:a="http://schemas.openxmlformats.org/drawingml/2006/main" name="Template 2: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DB398B-4097-4660-9278-80ECC7A900D0}" vid="{565926ED-CFCB-4DDD-9CC1-944F85271EA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D3B98170F644EA0E630ADB2750662" ma:contentTypeVersion="6" ma:contentTypeDescription="Create a new document." ma:contentTypeScope="" ma:versionID="ad519d770e98d58c530f002e21a180a6">
  <xsd:schema xmlns:xsd="http://www.w3.org/2001/XMLSchema" xmlns:xs="http://www.w3.org/2001/XMLSchema" xmlns:p="http://schemas.microsoft.com/office/2006/metadata/properties" xmlns:ns2="3ba6a69c-c5af-43ee-8a02-fe828f3e8b91" xmlns:ns3="7b995558-f450-4fcb-93f4-1b2b2c7aac96" targetNamespace="http://schemas.microsoft.com/office/2006/metadata/properties" ma:root="true" ma:fieldsID="47e076bf31c28b0c59435767a2154505" ns2:_="" ns3:_="">
    <xsd:import namespace="3ba6a69c-c5af-43ee-8a02-fe828f3e8b91"/>
    <xsd:import namespace="7b995558-f450-4fcb-93f4-1b2b2c7aac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6a69c-c5af-43ee-8a02-fe828f3e8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95558-f450-4fcb-93f4-1b2b2c7aa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3AF19C-19C9-4E9E-8F34-8F58A103A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a6a69c-c5af-43ee-8a02-fe828f3e8b91"/>
    <ds:schemaRef ds:uri="7b995558-f450-4fcb-93f4-1b2b2c7aa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D90211-0AF9-4263-9D5A-9651986F87AB}">
  <ds:schemaRefs>
    <ds:schemaRef ds:uri="http://schemas.microsoft.com/office/2006/documentManagement/types"/>
    <ds:schemaRef ds:uri="3ba6a69c-c5af-43ee-8a02-fe828f3e8b91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7b995558-f450-4fcb-93f4-1b2b2c7aac9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191F266-CA7B-4D91-AF3F-2C096A8A2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MCSC_Slide_Template_2024_16x9_</Template>
  <TotalTime>325</TotalTime>
  <Words>697</Words>
  <Application>Microsoft Office PowerPoint</Application>
  <PresentationFormat>Custom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Narrow</vt:lpstr>
      <vt:lpstr>Calibri</vt:lpstr>
      <vt:lpstr>Franklin Gothic Book</vt:lpstr>
      <vt:lpstr>Franklin Gothic Demi Cond</vt:lpstr>
      <vt:lpstr>Franklin Gothic Heavy</vt:lpstr>
      <vt:lpstr>Franklin Gothic Medium</vt:lpstr>
      <vt:lpstr>Helvetica Neue</vt:lpstr>
      <vt:lpstr>Segoe UI</vt:lpstr>
      <vt:lpstr>Wingdings</vt:lpstr>
      <vt:lpstr>Template : Master Title Page</vt:lpstr>
      <vt:lpstr>1_Template : Master Title Page</vt:lpstr>
      <vt:lpstr>2_Template : Master Title Page</vt:lpstr>
      <vt:lpstr>Template 2: Title Slide</vt:lpstr>
      <vt:lpstr>DIA Slide Layouts</vt:lpstr>
      <vt:lpstr>Custom Design</vt:lpstr>
      <vt:lpstr>Template 2: Closing Slide</vt:lpstr>
      <vt:lpstr>Commanders Request Mast Program</vt:lpstr>
      <vt:lpstr>Agenda</vt:lpstr>
      <vt:lpstr>History of Mast</vt:lpstr>
      <vt:lpstr>Purpose of mast</vt:lpstr>
      <vt:lpstr>Request Mast policy</vt:lpstr>
      <vt:lpstr>Chain of command</vt:lpstr>
      <vt:lpstr>Request mast procedure</vt:lpstr>
      <vt:lpstr>Request mast procedure</vt:lpstr>
      <vt:lpstr>Request mast procedure</vt:lpstr>
      <vt:lpstr>Request mast procedure</vt:lpstr>
      <vt:lpstr>Request mast procedure</vt:lpstr>
      <vt:lpstr>Request mast procedure</vt:lpstr>
      <vt:lpstr>Assistance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 General Concepts &amp; systems</dc:title>
  <dc:creator>Elliott CIV Scott A</dc:creator>
  <cp:lastModifiedBy>Elliott CIV Scott A</cp:lastModifiedBy>
  <cp:revision>9</cp:revision>
  <dcterms:created xsi:type="dcterms:W3CDTF">2024-01-23T17:45:46Z</dcterms:created>
  <dcterms:modified xsi:type="dcterms:W3CDTF">2024-03-07T16:11:00Z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0x01010016AD3B98170F644EA0E630ADB2750662</vt:lpwstr>
  </property>
</Properties>
</file>